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Abril Fatface" panose="020B0604020202020204" charset="0"/>
      <p:regular r:id="rId22"/>
    </p:embeddedFont>
    <p:embeddedFont>
      <p:font typeface="Barlow Condensed" panose="00000506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78c459d9d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78c459d9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2abef9cd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2abef9cd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2abef9cd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2abef9cd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2abef9cdf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12abef9cd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abef9cdf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2abef9cd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2abef9cd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12abef9cd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2abef9cd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12abef9cd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2abef9cd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2abef9cd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8c92a5d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b8c92a5d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0e03a462a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0e03a462a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78c459d9d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78c459d9d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78c459d9d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78c459d9d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50d7f86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50d7f86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e03a462a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e03a462a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12abef9cd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12abef9cd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2abef9cdf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12abef9cd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2abef9cd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2abef9cd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2abef9cd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2abef9cd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95"/>
        <p:cNvGrpSpPr/>
        <p:nvPr/>
      </p:nvGrpSpPr>
      <p:grpSpPr>
        <a:xfrm>
          <a:off x="0" y="0"/>
          <a:ext cx="0" cy="0"/>
          <a:chOff x="0" y="0"/>
          <a:chExt cx="0" cy="0"/>
        </a:xfrm>
      </p:grpSpPr>
      <p:sp>
        <p:nvSpPr>
          <p:cNvPr id="96" name="Google Shape;96;p25"/>
          <p:cNvSpPr/>
          <p:nvPr/>
        </p:nvSpPr>
        <p:spPr>
          <a:xfrm>
            <a:off x="448688" y="427500"/>
            <a:ext cx="8286600" cy="42885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 name="Google Shape;97;p25"/>
          <p:cNvSpPr txBox="1">
            <a:spLocks noGrp="1"/>
          </p:cNvSpPr>
          <p:nvPr>
            <p:ph type="title"/>
          </p:nvPr>
        </p:nvSpPr>
        <p:spPr>
          <a:xfrm>
            <a:off x="1140244" y="1759481"/>
            <a:ext cx="6845700" cy="922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98" name="Google Shape;98;p25"/>
          <p:cNvSpPr txBox="1">
            <a:spLocks noGrp="1"/>
          </p:cNvSpPr>
          <p:nvPr>
            <p:ph type="subTitle" idx="1"/>
          </p:nvPr>
        </p:nvSpPr>
        <p:spPr>
          <a:xfrm>
            <a:off x="324600" y="4286475"/>
            <a:ext cx="8535000" cy="538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9" name="Google Shape;99;p25"/>
          <p:cNvSpPr/>
          <p:nvPr/>
        </p:nvSpPr>
        <p:spPr>
          <a:xfrm rot="-2700000">
            <a:off x="-138923" y="625256"/>
            <a:ext cx="1938038" cy="409839"/>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 name="Google Shape;100;p25"/>
          <p:cNvSpPr/>
          <p:nvPr/>
        </p:nvSpPr>
        <p:spPr>
          <a:xfrm rot="-2700000">
            <a:off x="7344802" y="4108481"/>
            <a:ext cx="1938038" cy="409839"/>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 name="Google Shape;101;p25"/>
          <p:cNvSpPr/>
          <p:nvPr/>
        </p:nvSpPr>
        <p:spPr>
          <a:xfrm>
            <a:off x="8751825" y="0"/>
            <a:ext cx="392100" cy="392100"/>
          </a:xfrm>
          <a:prstGeom prst="mathMultiply">
            <a:avLst>
              <a:gd name="adj1" fmla="val 23520"/>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 name="Google Shape;102;p25"/>
          <p:cNvSpPr/>
          <p:nvPr/>
        </p:nvSpPr>
        <p:spPr>
          <a:xfrm>
            <a:off x="92888" y="4614075"/>
            <a:ext cx="392100" cy="392100"/>
          </a:xfrm>
          <a:prstGeom prst="mathMultiply">
            <a:avLst>
              <a:gd name="adj1" fmla="val 23520"/>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 name="Google Shape;103;p25"/>
          <p:cNvSpPr/>
          <p:nvPr/>
        </p:nvSpPr>
        <p:spPr>
          <a:xfrm>
            <a:off x="8875688" y="505688"/>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04" name="Google Shape;104;p25"/>
          <p:cNvSpPr/>
          <p:nvPr/>
        </p:nvSpPr>
        <p:spPr>
          <a:xfrm>
            <a:off x="8875688" y="816075"/>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05" name="Google Shape;105;p25"/>
          <p:cNvSpPr/>
          <p:nvPr/>
        </p:nvSpPr>
        <p:spPr>
          <a:xfrm>
            <a:off x="216750" y="4098019"/>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06" name="Google Shape;106;p25"/>
          <p:cNvSpPr/>
          <p:nvPr/>
        </p:nvSpPr>
        <p:spPr>
          <a:xfrm>
            <a:off x="216750" y="4408406"/>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cxnSp>
        <p:nvCxnSpPr>
          <p:cNvPr id="107" name="Google Shape;107;p25"/>
          <p:cNvCxnSpPr/>
          <p:nvPr/>
        </p:nvCxnSpPr>
        <p:spPr>
          <a:xfrm>
            <a:off x="8944538" y="1186856"/>
            <a:ext cx="3300" cy="2126100"/>
          </a:xfrm>
          <a:prstGeom prst="straightConnector1">
            <a:avLst/>
          </a:prstGeom>
          <a:noFill/>
          <a:ln w="19050" cap="flat" cmpd="sng">
            <a:solidFill>
              <a:schemeClr val="dk1"/>
            </a:solidFill>
            <a:prstDash val="solid"/>
            <a:round/>
            <a:headEnd type="none" w="med" len="med"/>
            <a:tailEnd type="none" w="med" len="med"/>
          </a:ln>
        </p:spPr>
      </p:cxnSp>
      <p:cxnSp>
        <p:nvCxnSpPr>
          <p:cNvPr id="108" name="Google Shape;108;p25"/>
          <p:cNvCxnSpPr/>
          <p:nvPr/>
        </p:nvCxnSpPr>
        <p:spPr>
          <a:xfrm>
            <a:off x="287288" y="1806056"/>
            <a:ext cx="3300" cy="2126100"/>
          </a:xfrm>
          <a:prstGeom prst="straightConnector1">
            <a:avLst/>
          </a:prstGeom>
          <a:noFill/>
          <a:ln w="19050" cap="flat" cmpd="sng">
            <a:solidFill>
              <a:schemeClr val="dk1"/>
            </a:solidFill>
            <a:prstDash val="solid"/>
            <a:round/>
            <a:headEnd type="none" w="med" len="med"/>
            <a:tailEnd type="none" w="med" len="med"/>
          </a:ln>
        </p:spPr>
      </p:cxnSp>
      <p:cxnSp>
        <p:nvCxnSpPr>
          <p:cNvPr id="109" name="Google Shape;109;p25"/>
          <p:cNvCxnSpPr/>
          <p:nvPr/>
        </p:nvCxnSpPr>
        <p:spPr>
          <a:xfrm>
            <a:off x="4055869" y="4912706"/>
            <a:ext cx="3261300" cy="10200"/>
          </a:xfrm>
          <a:prstGeom prst="straightConnector1">
            <a:avLst/>
          </a:prstGeom>
          <a:noFill/>
          <a:ln w="19050" cap="flat" cmpd="sng">
            <a:solidFill>
              <a:schemeClr val="dk1"/>
            </a:solidFill>
            <a:prstDash val="solid"/>
            <a:round/>
            <a:headEnd type="none" w="med" len="med"/>
            <a:tailEnd type="none" w="med" len="med"/>
          </a:ln>
        </p:spPr>
      </p:cxnSp>
      <p:cxnSp>
        <p:nvCxnSpPr>
          <p:cNvPr id="110" name="Google Shape;110;p25"/>
          <p:cNvCxnSpPr/>
          <p:nvPr/>
        </p:nvCxnSpPr>
        <p:spPr>
          <a:xfrm>
            <a:off x="1724194" y="191025"/>
            <a:ext cx="3261300" cy="102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268794" y="1473731"/>
            <a:ext cx="3991800" cy="993600"/>
          </a:xfrm>
          <a:prstGeom prst="rect">
            <a:avLst/>
          </a:prstGeom>
        </p:spPr>
        <p:txBody>
          <a:bodyPr spcFirstLastPara="1" wrap="square" lIns="91425" tIns="91425" rIns="91425" bIns="91425" anchor="t" anchorCtr="0">
            <a:normAutofit/>
          </a:bodyPr>
          <a:lstStyle>
            <a:lvl1pPr marL="0" marR="0" lvl="0" indent="0" algn="r" rtl="0">
              <a:lnSpc>
                <a:spcPct val="100000"/>
              </a:lnSpc>
              <a:spcBef>
                <a:spcPts val="0"/>
              </a:spcBef>
              <a:spcAft>
                <a:spcPts val="0"/>
              </a:spcAft>
              <a:buClr>
                <a:schemeClr val="accent3"/>
              </a:buClr>
              <a:buSzPts val="5300"/>
              <a:buFont typeface="Aldrich"/>
              <a:buNone/>
              <a:defRPr sz="5300">
                <a:solidFill>
                  <a:schemeClr val="accent3"/>
                </a:solidFill>
              </a:defRPr>
            </a:lvl1pPr>
            <a:lvl2pPr lvl="1"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2pPr>
            <a:lvl3pPr lvl="2"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3pPr>
            <a:lvl4pPr lvl="3"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4pPr>
            <a:lvl5pPr lvl="4"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5pPr>
            <a:lvl6pPr lvl="5"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6pPr>
            <a:lvl7pPr lvl="6"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7pPr>
            <a:lvl8pPr lvl="7"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8pPr>
            <a:lvl9pPr lvl="8" algn="r" rtl="0">
              <a:spcBef>
                <a:spcPts val="0"/>
              </a:spcBef>
              <a:spcAft>
                <a:spcPts val="0"/>
              </a:spcAft>
              <a:buClr>
                <a:schemeClr val="accent3"/>
              </a:buClr>
              <a:buSzPts val="5300"/>
              <a:buFont typeface="Abril Fatface"/>
              <a:buNone/>
              <a:defRPr sz="5300">
                <a:solidFill>
                  <a:schemeClr val="accent3"/>
                </a:solidFill>
                <a:latin typeface="Abril Fatface"/>
                <a:ea typeface="Abril Fatface"/>
                <a:cs typeface="Abril Fatface"/>
                <a:sym typeface="Abril Fatface"/>
              </a:defRPr>
            </a:lvl9pPr>
          </a:lstStyle>
          <a:p>
            <a:endParaRPr/>
          </a:p>
        </p:txBody>
      </p:sp>
      <p:sp>
        <p:nvSpPr>
          <p:cNvPr id="113" name="Google Shape;113;p26"/>
          <p:cNvSpPr txBox="1">
            <a:spLocks noGrp="1"/>
          </p:cNvSpPr>
          <p:nvPr>
            <p:ph type="body" idx="1"/>
          </p:nvPr>
        </p:nvSpPr>
        <p:spPr>
          <a:xfrm>
            <a:off x="4268775" y="2526956"/>
            <a:ext cx="3991800" cy="1677000"/>
          </a:xfrm>
          <a:prstGeom prst="rect">
            <a:avLst/>
          </a:prstGeom>
        </p:spPr>
        <p:txBody>
          <a:bodyPr spcFirstLastPara="1" wrap="square" lIns="91425" tIns="91425" rIns="91425" bIns="91425" anchor="t" anchorCtr="0">
            <a:normAutofit/>
          </a:bodyPr>
          <a:lstStyle>
            <a:lvl1pPr marL="457200" lvl="0" indent="-342900" algn="r" rtl="0">
              <a:spcBef>
                <a:spcPts val="0"/>
              </a:spcBef>
              <a:spcAft>
                <a:spcPts val="0"/>
              </a:spcAft>
              <a:buSzPts val="1800"/>
              <a:buChar char="●"/>
              <a:defRPr/>
            </a:lvl1pPr>
            <a:lvl2pPr marL="914400" lvl="1" indent="-317500" algn="r" rtl="0">
              <a:spcBef>
                <a:spcPts val="0"/>
              </a:spcBef>
              <a:spcAft>
                <a:spcPts val="0"/>
              </a:spcAft>
              <a:buSzPts val="1400"/>
              <a:buChar char="○"/>
              <a:defRPr/>
            </a:lvl2pPr>
            <a:lvl3pPr marL="1371600" lvl="2" indent="-317500" algn="r" rtl="0">
              <a:spcBef>
                <a:spcPts val="0"/>
              </a:spcBef>
              <a:spcAft>
                <a:spcPts val="0"/>
              </a:spcAft>
              <a:buSzPts val="1400"/>
              <a:buChar char="■"/>
              <a:defRPr/>
            </a:lvl3pPr>
            <a:lvl4pPr marL="1828800" lvl="3" indent="-317500" algn="r" rtl="0">
              <a:spcBef>
                <a:spcPts val="0"/>
              </a:spcBef>
              <a:spcAft>
                <a:spcPts val="0"/>
              </a:spcAft>
              <a:buSzPts val="1400"/>
              <a:buChar char="●"/>
              <a:defRPr/>
            </a:lvl4pPr>
            <a:lvl5pPr marL="2286000" lvl="4" indent="-317500" algn="r" rtl="0">
              <a:spcBef>
                <a:spcPts val="0"/>
              </a:spcBef>
              <a:spcAft>
                <a:spcPts val="0"/>
              </a:spcAft>
              <a:buSzPts val="1400"/>
              <a:buChar char="○"/>
              <a:defRPr/>
            </a:lvl5pPr>
            <a:lvl6pPr marL="2743200" lvl="5" indent="-317500" algn="r" rtl="0">
              <a:spcBef>
                <a:spcPts val="0"/>
              </a:spcBef>
              <a:spcAft>
                <a:spcPts val="0"/>
              </a:spcAft>
              <a:buSzPts val="1400"/>
              <a:buChar char="■"/>
              <a:defRPr/>
            </a:lvl6pPr>
            <a:lvl7pPr marL="3200400" lvl="6" indent="-317500" algn="r" rtl="0">
              <a:spcBef>
                <a:spcPts val="0"/>
              </a:spcBef>
              <a:spcAft>
                <a:spcPts val="0"/>
              </a:spcAft>
              <a:buSzPts val="1400"/>
              <a:buChar char="●"/>
              <a:defRPr/>
            </a:lvl7pPr>
            <a:lvl8pPr marL="3657600" lvl="7" indent="-317500" algn="r" rtl="0">
              <a:spcBef>
                <a:spcPts val="0"/>
              </a:spcBef>
              <a:spcAft>
                <a:spcPts val="0"/>
              </a:spcAft>
              <a:buSzPts val="1400"/>
              <a:buChar char="○"/>
              <a:defRPr/>
            </a:lvl8pPr>
            <a:lvl9pPr marL="4114800" lvl="8" indent="-317500" algn="r" rtl="0">
              <a:spcBef>
                <a:spcPts val="0"/>
              </a:spcBef>
              <a:spcAft>
                <a:spcPts val="0"/>
              </a:spcAft>
              <a:buSzPts val="1400"/>
              <a:buChar char="■"/>
              <a:defRPr/>
            </a:lvl9pPr>
          </a:lstStyle>
          <a:p>
            <a:endParaRPr/>
          </a:p>
        </p:txBody>
      </p:sp>
      <p:sp>
        <p:nvSpPr>
          <p:cNvPr id="114" name="Google Shape;114;p26"/>
          <p:cNvSpPr/>
          <p:nvPr/>
        </p:nvSpPr>
        <p:spPr>
          <a:xfrm rot="10800000" flipH="1">
            <a:off x="0" y="-10256"/>
            <a:ext cx="4809300" cy="4184700"/>
          </a:xfrm>
          <a:prstGeom prst="snip1Rect">
            <a:avLst>
              <a:gd name="adj" fmla="val 38841"/>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5" name="Google Shape;115;p26"/>
          <p:cNvSpPr/>
          <p:nvPr/>
        </p:nvSpPr>
        <p:spPr>
          <a:xfrm>
            <a:off x="8689894" y="10313"/>
            <a:ext cx="454200" cy="474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16" name="Google Shape;116;p26"/>
          <p:cNvCxnSpPr/>
          <p:nvPr/>
        </p:nvCxnSpPr>
        <p:spPr>
          <a:xfrm>
            <a:off x="8916919" y="485063"/>
            <a:ext cx="6900" cy="3158100"/>
          </a:xfrm>
          <a:prstGeom prst="straightConnector1">
            <a:avLst/>
          </a:prstGeom>
          <a:noFill/>
          <a:ln w="19050" cap="flat" cmpd="sng">
            <a:solidFill>
              <a:schemeClr val="dk1"/>
            </a:solidFill>
            <a:prstDash val="solid"/>
            <a:round/>
            <a:headEnd type="none" w="med" len="med"/>
            <a:tailEnd type="none" w="med" len="med"/>
          </a:ln>
        </p:spPr>
      </p:cxnSp>
      <p:cxnSp>
        <p:nvCxnSpPr>
          <p:cNvPr id="117" name="Google Shape;117;p26"/>
          <p:cNvCxnSpPr/>
          <p:nvPr/>
        </p:nvCxnSpPr>
        <p:spPr>
          <a:xfrm flipH="1">
            <a:off x="282150" y="1940194"/>
            <a:ext cx="6900" cy="3178800"/>
          </a:xfrm>
          <a:prstGeom prst="straightConnector1">
            <a:avLst/>
          </a:prstGeom>
          <a:noFill/>
          <a:ln w="19050" cap="flat" cmpd="sng">
            <a:solidFill>
              <a:schemeClr val="dk1"/>
            </a:solidFill>
            <a:prstDash val="solid"/>
            <a:round/>
            <a:headEnd type="none" w="med" len="med"/>
            <a:tailEnd type="none" w="med" len="med"/>
          </a:ln>
        </p:spPr>
      </p:cxnSp>
      <p:sp>
        <p:nvSpPr>
          <p:cNvPr id="118" name="Google Shape;118;p26"/>
          <p:cNvSpPr/>
          <p:nvPr/>
        </p:nvSpPr>
        <p:spPr>
          <a:xfrm rot="5400000">
            <a:off x="58753" y="51591"/>
            <a:ext cx="392100" cy="392100"/>
          </a:xfrm>
          <a:prstGeom prst="mathMultiply">
            <a:avLst>
              <a:gd name="adj1" fmla="val 23520"/>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9" name="Google Shape;119;p26"/>
          <p:cNvSpPr/>
          <p:nvPr/>
        </p:nvSpPr>
        <p:spPr>
          <a:xfrm rot="5400000">
            <a:off x="822609" y="175453"/>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20" name="Google Shape;120;p26"/>
          <p:cNvSpPr/>
          <p:nvPr/>
        </p:nvSpPr>
        <p:spPr>
          <a:xfrm rot="5400000">
            <a:off x="512222" y="175453"/>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21"/>
        <p:cNvGrpSpPr/>
        <p:nvPr/>
      </p:nvGrpSpPr>
      <p:grpSpPr>
        <a:xfrm>
          <a:off x="0" y="0"/>
          <a:ext cx="0" cy="0"/>
          <a:chOff x="0" y="0"/>
          <a:chExt cx="0" cy="0"/>
        </a:xfrm>
      </p:grpSpPr>
      <p:sp>
        <p:nvSpPr>
          <p:cNvPr id="122" name="Google Shape;122;p27"/>
          <p:cNvSpPr/>
          <p:nvPr/>
        </p:nvSpPr>
        <p:spPr>
          <a:xfrm>
            <a:off x="0" y="0"/>
            <a:ext cx="8607300" cy="29931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3" name="Google Shape;123;p27"/>
          <p:cNvSpPr/>
          <p:nvPr/>
        </p:nvSpPr>
        <p:spPr>
          <a:xfrm>
            <a:off x="435544" y="457669"/>
            <a:ext cx="8520600" cy="31134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24" name="Google Shape;124;p27"/>
          <p:cNvCxnSpPr/>
          <p:nvPr/>
        </p:nvCxnSpPr>
        <p:spPr>
          <a:xfrm>
            <a:off x="1764713" y="4726931"/>
            <a:ext cx="3261300" cy="10200"/>
          </a:xfrm>
          <a:prstGeom prst="straightConnector1">
            <a:avLst/>
          </a:prstGeom>
          <a:noFill/>
          <a:ln w="19050" cap="flat" cmpd="sng">
            <a:solidFill>
              <a:schemeClr val="dk1"/>
            </a:solidFill>
            <a:prstDash val="solid"/>
            <a:round/>
            <a:headEnd type="none" w="med" len="med"/>
            <a:tailEnd type="none" w="med" len="med"/>
          </a:ln>
        </p:spPr>
      </p:cxnSp>
      <p:sp>
        <p:nvSpPr>
          <p:cNvPr id="125" name="Google Shape;125;p27"/>
          <p:cNvSpPr/>
          <p:nvPr/>
        </p:nvSpPr>
        <p:spPr>
          <a:xfrm>
            <a:off x="5026088" y="4427513"/>
            <a:ext cx="4137600" cy="474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6" name="Google Shape;126;p27"/>
          <p:cNvSpPr/>
          <p:nvPr/>
        </p:nvSpPr>
        <p:spPr>
          <a:xfrm>
            <a:off x="43369" y="2604956"/>
            <a:ext cx="392100" cy="392100"/>
          </a:xfrm>
          <a:prstGeom prst="mathMultiply">
            <a:avLst>
              <a:gd name="adj1" fmla="val 23520"/>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7" name="Google Shape;127;p27"/>
          <p:cNvSpPr/>
          <p:nvPr/>
        </p:nvSpPr>
        <p:spPr>
          <a:xfrm>
            <a:off x="167231" y="2088900"/>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28" name="Google Shape;128;p27"/>
          <p:cNvSpPr/>
          <p:nvPr/>
        </p:nvSpPr>
        <p:spPr>
          <a:xfrm>
            <a:off x="167231" y="2399288"/>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29" name="Google Shape;129;p27"/>
          <p:cNvSpPr txBox="1">
            <a:spLocks noGrp="1"/>
          </p:cNvSpPr>
          <p:nvPr>
            <p:ph type="title"/>
          </p:nvPr>
        </p:nvSpPr>
        <p:spPr>
          <a:xfrm>
            <a:off x="1252050" y="787931"/>
            <a:ext cx="5578500" cy="57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130" name="Google Shape;130;p27"/>
          <p:cNvSpPr txBox="1">
            <a:spLocks noGrp="1"/>
          </p:cNvSpPr>
          <p:nvPr>
            <p:ph type="body" idx="1"/>
          </p:nvPr>
        </p:nvSpPr>
        <p:spPr>
          <a:xfrm>
            <a:off x="1992769" y="2365444"/>
            <a:ext cx="6716700" cy="2162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31"/>
        <p:cNvGrpSpPr/>
        <p:nvPr/>
      </p:nvGrpSpPr>
      <p:grpSpPr>
        <a:xfrm>
          <a:off x="0" y="0"/>
          <a:ext cx="0" cy="0"/>
          <a:chOff x="0" y="0"/>
          <a:chExt cx="0" cy="0"/>
        </a:xfrm>
      </p:grpSpPr>
      <p:sp>
        <p:nvSpPr>
          <p:cNvPr id="132" name="Google Shape;132;p28"/>
          <p:cNvSpPr/>
          <p:nvPr/>
        </p:nvSpPr>
        <p:spPr>
          <a:xfrm>
            <a:off x="3201863" y="0"/>
            <a:ext cx="2740200" cy="26187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3" name="Google Shape;133;p28"/>
          <p:cNvSpPr/>
          <p:nvPr/>
        </p:nvSpPr>
        <p:spPr>
          <a:xfrm rot="10800000">
            <a:off x="8720044" y="4681800"/>
            <a:ext cx="454200" cy="474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34" name="Google Shape;134;p28"/>
          <p:cNvCxnSpPr/>
          <p:nvPr/>
        </p:nvCxnSpPr>
        <p:spPr>
          <a:xfrm rot="10800000">
            <a:off x="8937019" y="1523850"/>
            <a:ext cx="10200" cy="3158100"/>
          </a:xfrm>
          <a:prstGeom prst="straightConnector1">
            <a:avLst/>
          </a:prstGeom>
          <a:noFill/>
          <a:ln w="19050" cap="flat" cmpd="sng">
            <a:solidFill>
              <a:schemeClr val="dk1"/>
            </a:solidFill>
            <a:prstDash val="solid"/>
            <a:round/>
            <a:headEnd type="none" w="med" len="med"/>
            <a:tailEnd type="none" w="med" len="med"/>
          </a:ln>
        </p:spPr>
      </p:cxnSp>
      <p:sp>
        <p:nvSpPr>
          <p:cNvPr id="135" name="Google Shape;135;p28"/>
          <p:cNvSpPr/>
          <p:nvPr/>
        </p:nvSpPr>
        <p:spPr>
          <a:xfrm rot="5400000">
            <a:off x="361472" y="4681941"/>
            <a:ext cx="392100" cy="392100"/>
          </a:xfrm>
          <a:prstGeom prst="mathMultiply">
            <a:avLst>
              <a:gd name="adj1" fmla="val 23520"/>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6" name="Google Shape;136;p28"/>
          <p:cNvSpPr/>
          <p:nvPr/>
        </p:nvSpPr>
        <p:spPr>
          <a:xfrm rot="5400000">
            <a:off x="1125328" y="4805803"/>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37" name="Google Shape;137;p28"/>
          <p:cNvSpPr/>
          <p:nvPr/>
        </p:nvSpPr>
        <p:spPr>
          <a:xfrm rot="5400000">
            <a:off x="814941" y="4805803"/>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38" name="Google Shape;138;p28"/>
          <p:cNvSpPr txBox="1">
            <a:spLocks noGrp="1"/>
          </p:cNvSpPr>
          <p:nvPr>
            <p:ph type="title"/>
          </p:nvPr>
        </p:nvSpPr>
        <p:spPr>
          <a:xfrm>
            <a:off x="3190200" y="0"/>
            <a:ext cx="2740200" cy="2618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1300"/>
              <a:buNone/>
              <a:defRPr sz="11300"/>
            </a:lvl1pPr>
            <a:lvl2pPr lvl="1" algn="r" rtl="0">
              <a:spcBef>
                <a:spcPts val="0"/>
              </a:spcBef>
              <a:spcAft>
                <a:spcPts val="0"/>
              </a:spcAft>
              <a:buSzPts val="11300"/>
              <a:buNone/>
              <a:defRPr sz="11300"/>
            </a:lvl2pPr>
            <a:lvl3pPr lvl="2" algn="r" rtl="0">
              <a:spcBef>
                <a:spcPts val="0"/>
              </a:spcBef>
              <a:spcAft>
                <a:spcPts val="0"/>
              </a:spcAft>
              <a:buSzPts val="11300"/>
              <a:buNone/>
              <a:defRPr sz="11300"/>
            </a:lvl3pPr>
            <a:lvl4pPr lvl="3" algn="r" rtl="0">
              <a:spcBef>
                <a:spcPts val="0"/>
              </a:spcBef>
              <a:spcAft>
                <a:spcPts val="0"/>
              </a:spcAft>
              <a:buSzPts val="11300"/>
              <a:buNone/>
              <a:defRPr sz="11300"/>
            </a:lvl4pPr>
            <a:lvl5pPr lvl="4" algn="r" rtl="0">
              <a:spcBef>
                <a:spcPts val="0"/>
              </a:spcBef>
              <a:spcAft>
                <a:spcPts val="0"/>
              </a:spcAft>
              <a:buSzPts val="11300"/>
              <a:buNone/>
              <a:defRPr sz="11300"/>
            </a:lvl5pPr>
            <a:lvl6pPr lvl="5" algn="r" rtl="0">
              <a:spcBef>
                <a:spcPts val="0"/>
              </a:spcBef>
              <a:spcAft>
                <a:spcPts val="0"/>
              </a:spcAft>
              <a:buSzPts val="11300"/>
              <a:buNone/>
              <a:defRPr sz="11300"/>
            </a:lvl6pPr>
            <a:lvl7pPr lvl="6" algn="r" rtl="0">
              <a:spcBef>
                <a:spcPts val="0"/>
              </a:spcBef>
              <a:spcAft>
                <a:spcPts val="0"/>
              </a:spcAft>
              <a:buSzPts val="11300"/>
              <a:buNone/>
              <a:defRPr sz="11300"/>
            </a:lvl7pPr>
            <a:lvl8pPr lvl="7" algn="r" rtl="0">
              <a:spcBef>
                <a:spcPts val="0"/>
              </a:spcBef>
              <a:spcAft>
                <a:spcPts val="0"/>
              </a:spcAft>
              <a:buSzPts val="11300"/>
              <a:buNone/>
              <a:defRPr sz="11300"/>
            </a:lvl8pPr>
            <a:lvl9pPr lvl="8" algn="r" rtl="0">
              <a:spcBef>
                <a:spcPts val="0"/>
              </a:spcBef>
              <a:spcAft>
                <a:spcPts val="0"/>
              </a:spcAft>
              <a:buSzPts val="11300"/>
              <a:buNone/>
              <a:defRPr sz="11300"/>
            </a:lvl9pPr>
          </a:lstStyle>
          <a:p>
            <a:endParaRPr/>
          </a:p>
        </p:txBody>
      </p:sp>
      <p:sp>
        <p:nvSpPr>
          <p:cNvPr id="139" name="Google Shape;139;p28"/>
          <p:cNvSpPr txBox="1">
            <a:spLocks noGrp="1"/>
          </p:cNvSpPr>
          <p:nvPr>
            <p:ph type="subTitle" idx="1"/>
          </p:nvPr>
        </p:nvSpPr>
        <p:spPr>
          <a:xfrm>
            <a:off x="2017434" y="2788594"/>
            <a:ext cx="5124000" cy="538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700"/>
              <a:buNone/>
              <a:defRPr sz="2700" b="1"/>
            </a:lvl1pPr>
            <a:lvl2pPr lvl="1" algn="ctr" rtl="0">
              <a:spcBef>
                <a:spcPts val="0"/>
              </a:spcBef>
              <a:spcAft>
                <a:spcPts val="0"/>
              </a:spcAft>
              <a:buSzPts val="2700"/>
              <a:buNone/>
              <a:defRPr sz="2700" b="1"/>
            </a:lvl2pPr>
            <a:lvl3pPr lvl="2" algn="ctr" rtl="0">
              <a:spcBef>
                <a:spcPts val="0"/>
              </a:spcBef>
              <a:spcAft>
                <a:spcPts val="0"/>
              </a:spcAft>
              <a:buSzPts val="2700"/>
              <a:buNone/>
              <a:defRPr sz="2700" b="1"/>
            </a:lvl3pPr>
            <a:lvl4pPr lvl="3" algn="ctr" rtl="0">
              <a:spcBef>
                <a:spcPts val="0"/>
              </a:spcBef>
              <a:spcAft>
                <a:spcPts val="0"/>
              </a:spcAft>
              <a:buSzPts val="2700"/>
              <a:buNone/>
              <a:defRPr sz="2700" b="1"/>
            </a:lvl4pPr>
            <a:lvl5pPr lvl="4" algn="ctr" rtl="0">
              <a:spcBef>
                <a:spcPts val="0"/>
              </a:spcBef>
              <a:spcAft>
                <a:spcPts val="0"/>
              </a:spcAft>
              <a:buSzPts val="2700"/>
              <a:buNone/>
              <a:defRPr sz="2700" b="1"/>
            </a:lvl5pPr>
            <a:lvl6pPr lvl="5" algn="ctr" rtl="0">
              <a:spcBef>
                <a:spcPts val="0"/>
              </a:spcBef>
              <a:spcAft>
                <a:spcPts val="0"/>
              </a:spcAft>
              <a:buSzPts val="2700"/>
              <a:buNone/>
              <a:defRPr sz="2700" b="1"/>
            </a:lvl6pPr>
            <a:lvl7pPr lvl="6" algn="ctr" rtl="0">
              <a:spcBef>
                <a:spcPts val="0"/>
              </a:spcBef>
              <a:spcAft>
                <a:spcPts val="0"/>
              </a:spcAft>
              <a:buSzPts val="2700"/>
              <a:buNone/>
              <a:defRPr sz="2700" b="1"/>
            </a:lvl7pPr>
            <a:lvl8pPr lvl="7" algn="ctr" rtl="0">
              <a:spcBef>
                <a:spcPts val="0"/>
              </a:spcBef>
              <a:spcAft>
                <a:spcPts val="0"/>
              </a:spcAft>
              <a:buSzPts val="2700"/>
              <a:buNone/>
              <a:defRPr sz="2700" b="1"/>
            </a:lvl8pPr>
            <a:lvl9pPr lvl="8" algn="ctr" rtl="0">
              <a:spcBef>
                <a:spcPts val="0"/>
              </a:spcBef>
              <a:spcAft>
                <a:spcPts val="0"/>
              </a:spcAft>
              <a:buSzPts val="2700"/>
              <a:buNone/>
              <a:defRPr sz="2700" b="1"/>
            </a:lvl9pPr>
          </a:lstStyle>
          <a:p>
            <a:endParaRPr/>
          </a:p>
        </p:txBody>
      </p:sp>
      <p:sp>
        <p:nvSpPr>
          <p:cNvPr id="140" name="Google Shape;140;p28"/>
          <p:cNvSpPr txBox="1">
            <a:spLocks noGrp="1"/>
          </p:cNvSpPr>
          <p:nvPr>
            <p:ph type="body" idx="2"/>
          </p:nvPr>
        </p:nvSpPr>
        <p:spPr>
          <a:xfrm>
            <a:off x="2002641" y="3488963"/>
            <a:ext cx="5115300" cy="1556400"/>
          </a:xfrm>
          <a:prstGeom prst="rect">
            <a:avLst/>
          </a:prstGeom>
        </p:spPr>
        <p:txBody>
          <a:bodyPr spcFirstLastPara="1" wrap="square" lIns="91425" tIns="91425" rIns="91425" bIns="91425" anchor="ctr"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41" name="Google Shape;141;p28"/>
          <p:cNvSpPr/>
          <p:nvPr/>
        </p:nvSpPr>
        <p:spPr>
          <a:xfrm flipH="1">
            <a:off x="-23494" y="0"/>
            <a:ext cx="454200" cy="474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42" name="Google Shape;142;p28"/>
          <p:cNvCxnSpPr/>
          <p:nvPr/>
        </p:nvCxnSpPr>
        <p:spPr>
          <a:xfrm flipH="1">
            <a:off x="193481" y="474750"/>
            <a:ext cx="10200" cy="3158100"/>
          </a:xfrm>
          <a:prstGeom prst="straightConnector1">
            <a:avLst/>
          </a:prstGeom>
          <a:noFill/>
          <a:ln w="19050" cap="flat" cmpd="sng">
            <a:solidFill>
              <a:schemeClr val="dk1"/>
            </a:solidFill>
            <a:prstDash val="solid"/>
            <a:round/>
            <a:headEnd type="none" w="med" len="med"/>
            <a:tailEnd type="none" w="med" len="med"/>
          </a:ln>
        </p:spPr>
      </p:cxnSp>
      <p:sp>
        <p:nvSpPr>
          <p:cNvPr id="143" name="Google Shape;143;p28"/>
          <p:cNvSpPr/>
          <p:nvPr/>
        </p:nvSpPr>
        <p:spPr>
          <a:xfrm rot="-5400000" flipH="1">
            <a:off x="8623922" y="120966"/>
            <a:ext cx="392100" cy="392100"/>
          </a:xfrm>
          <a:prstGeom prst="mathMultiply">
            <a:avLst>
              <a:gd name="adj1" fmla="val 23520"/>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4" name="Google Shape;144;p28"/>
          <p:cNvSpPr/>
          <p:nvPr/>
        </p:nvSpPr>
        <p:spPr>
          <a:xfrm rot="-5400000" flipH="1">
            <a:off x="8107866" y="244828"/>
            <a:ext cx="144300" cy="144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45" name="Google Shape;145;p28"/>
          <p:cNvSpPr/>
          <p:nvPr/>
        </p:nvSpPr>
        <p:spPr>
          <a:xfrm rot="-5400000" flipH="1">
            <a:off x="8418253" y="244828"/>
            <a:ext cx="144300" cy="144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46"/>
        <p:cNvGrpSpPr/>
        <p:nvPr/>
      </p:nvGrpSpPr>
      <p:grpSpPr>
        <a:xfrm>
          <a:off x="0" y="0"/>
          <a:ext cx="0" cy="0"/>
          <a:chOff x="0" y="0"/>
          <a:chExt cx="0" cy="0"/>
        </a:xfrm>
      </p:grpSpPr>
      <p:sp>
        <p:nvSpPr>
          <p:cNvPr id="147" name="Google Shape;147;p29"/>
          <p:cNvSpPr/>
          <p:nvPr/>
        </p:nvSpPr>
        <p:spPr>
          <a:xfrm rot="10800000" flipH="1">
            <a:off x="0" y="-10462"/>
            <a:ext cx="6815700" cy="5150100"/>
          </a:xfrm>
          <a:prstGeom prst="snip1Rect">
            <a:avLst>
              <a:gd name="adj" fmla="val 38841"/>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8" name="Google Shape;148;p29"/>
          <p:cNvSpPr/>
          <p:nvPr/>
        </p:nvSpPr>
        <p:spPr>
          <a:xfrm>
            <a:off x="8056894" y="10313"/>
            <a:ext cx="1086900" cy="4749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49" name="Google Shape;149;p29"/>
          <p:cNvCxnSpPr/>
          <p:nvPr/>
        </p:nvCxnSpPr>
        <p:spPr>
          <a:xfrm>
            <a:off x="8916919" y="485063"/>
            <a:ext cx="6900" cy="3158100"/>
          </a:xfrm>
          <a:prstGeom prst="straightConnector1">
            <a:avLst/>
          </a:prstGeom>
          <a:noFill/>
          <a:ln w="19050" cap="flat" cmpd="sng">
            <a:solidFill>
              <a:schemeClr val="dk1"/>
            </a:solidFill>
            <a:prstDash val="solid"/>
            <a:round/>
            <a:headEnd type="none" w="med" len="med"/>
            <a:tailEnd type="none" w="med" len="med"/>
          </a:ln>
        </p:spPr>
      </p:cxnSp>
      <p:sp>
        <p:nvSpPr>
          <p:cNvPr id="150" name="Google Shape;150;p29"/>
          <p:cNvSpPr/>
          <p:nvPr/>
        </p:nvSpPr>
        <p:spPr>
          <a:xfrm rot="5400000">
            <a:off x="58753" y="51591"/>
            <a:ext cx="392100" cy="392100"/>
          </a:xfrm>
          <a:prstGeom prst="mathMultiply">
            <a:avLst>
              <a:gd name="adj1" fmla="val 23520"/>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9"/>
          <p:cNvSpPr/>
          <p:nvPr/>
        </p:nvSpPr>
        <p:spPr>
          <a:xfrm rot="5400000">
            <a:off x="822609" y="175453"/>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52" name="Google Shape;152;p29"/>
          <p:cNvSpPr/>
          <p:nvPr/>
        </p:nvSpPr>
        <p:spPr>
          <a:xfrm rot="5400000">
            <a:off x="512222" y="175453"/>
            <a:ext cx="144300" cy="1443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53" name="Google Shape;153;p29"/>
          <p:cNvSpPr txBox="1">
            <a:spLocks noGrp="1"/>
          </p:cNvSpPr>
          <p:nvPr>
            <p:ph type="subTitle" idx="1"/>
          </p:nvPr>
        </p:nvSpPr>
        <p:spPr>
          <a:xfrm>
            <a:off x="565258" y="1632431"/>
            <a:ext cx="3576600" cy="538500"/>
          </a:xfrm>
          <a:prstGeom prst="rect">
            <a:avLst/>
          </a:prstGeom>
          <a:solidFill>
            <a:schemeClr val="accent1"/>
          </a:solidFill>
        </p:spPr>
        <p:txBody>
          <a:bodyPr spcFirstLastPara="1" wrap="square" lIns="91425" tIns="91425" rIns="91425" bIns="91425" anchor="t" anchorCtr="0">
            <a:normAutofit/>
          </a:bodyPr>
          <a:lstStyle>
            <a:lvl1pPr lvl="0" rtl="0">
              <a:spcBef>
                <a:spcPts val="0"/>
              </a:spcBef>
              <a:spcAft>
                <a:spcPts val="0"/>
              </a:spcAft>
              <a:buClr>
                <a:schemeClr val="lt1"/>
              </a:buClr>
              <a:buSzPts val="1600"/>
              <a:buNone/>
              <a:defRPr sz="1600" b="1">
                <a:solidFill>
                  <a:schemeClr val="lt1"/>
                </a:solidFill>
              </a:defRPr>
            </a:lvl1pPr>
            <a:lvl2pPr lvl="1" rtl="0">
              <a:spcBef>
                <a:spcPts val="0"/>
              </a:spcBef>
              <a:spcAft>
                <a:spcPts val="0"/>
              </a:spcAft>
              <a:buClr>
                <a:schemeClr val="lt1"/>
              </a:buClr>
              <a:buSzPts val="1600"/>
              <a:buNone/>
              <a:defRPr sz="1600" b="1">
                <a:solidFill>
                  <a:schemeClr val="lt1"/>
                </a:solidFill>
              </a:defRPr>
            </a:lvl2pPr>
            <a:lvl3pPr lvl="2" rtl="0">
              <a:spcBef>
                <a:spcPts val="0"/>
              </a:spcBef>
              <a:spcAft>
                <a:spcPts val="0"/>
              </a:spcAft>
              <a:buClr>
                <a:schemeClr val="lt1"/>
              </a:buClr>
              <a:buSzPts val="1600"/>
              <a:buNone/>
              <a:defRPr sz="1600" b="1">
                <a:solidFill>
                  <a:schemeClr val="lt1"/>
                </a:solidFill>
              </a:defRPr>
            </a:lvl3pPr>
            <a:lvl4pPr lvl="3" rtl="0">
              <a:spcBef>
                <a:spcPts val="0"/>
              </a:spcBef>
              <a:spcAft>
                <a:spcPts val="0"/>
              </a:spcAft>
              <a:buClr>
                <a:schemeClr val="lt1"/>
              </a:buClr>
              <a:buSzPts val="1600"/>
              <a:buNone/>
              <a:defRPr sz="1600" b="1">
                <a:solidFill>
                  <a:schemeClr val="lt1"/>
                </a:solidFill>
              </a:defRPr>
            </a:lvl4pPr>
            <a:lvl5pPr lvl="4" rtl="0">
              <a:spcBef>
                <a:spcPts val="0"/>
              </a:spcBef>
              <a:spcAft>
                <a:spcPts val="0"/>
              </a:spcAft>
              <a:buClr>
                <a:schemeClr val="lt1"/>
              </a:buClr>
              <a:buSzPts val="1600"/>
              <a:buNone/>
              <a:defRPr sz="1600" b="1">
                <a:solidFill>
                  <a:schemeClr val="lt1"/>
                </a:solidFill>
              </a:defRPr>
            </a:lvl5pPr>
            <a:lvl6pPr lvl="5" rtl="0">
              <a:spcBef>
                <a:spcPts val="0"/>
              </a:spcBef>
              <a:spcAft>
                <a:spcPts val="0"/>
              </a:spcAft>
              <a:buClr>
                <a:schemeClr val="lt1"/>
              </a:buClr>
              <a:buSzPts val="1600"/>
              <a:buNone/>
              <a:defRPr sz="1600" b="1">
                <a:solidFill>
                  <a:schemeClr val="lt1"/>
                </a:solidFill>
              </a:defRPr>
            </a:lvl6pPr>
            <a:lvl7pPr lvl="6" rtl="0">
              <a:spcBef>
                <a:spcPts val="0"/>
              </a:spcBef>
              <a:spcAft>
                <a:spcPts val="0"/>
              </a:spcAft>
              <a:buClr>
                <a:schemeClr val="lt1"/>
              </a:buClr>
              <a:buSzPts val="1600"/>
              <a:buNone/>
              <a:defRPr sz="1600" b="1">
                <a:solidFill>
                  <a:schemeClr val="lt1"/>
                </a:solidFill>
              </a:defRPr>
            </a:lvl7pPr>
            <a:lvl8pPr lvl="7" rtl="0">
              <a:spcBef>
                <a:spcPts val="0"/>
              </a:spcBef>
              <a:spcAft>
                <a:spcPts val="0"/>
              </a:spcAft>
              <a:buClr>
                <a:schemeClr val="lt1"/>
              </a:buClr>
              <a:buSzPts val="1600"/>
              <a:buNone/>
              <a:defRPr sz="1600" b="1">
                <a:solidFill>
                  <a:schemeClr val="lt1"/>
                </a:solidFill>
              </a:defRPr>
            </a:lvl8pPr>
            <a:lvl9pPr lvl="8" rtl="0">
              <a:spcBef>
                <a:spcPts val="0"/>
              </a:spcBef>
              <a:spcAft>
                <a:spcPts val="0"/>
              </a:spcAft>
              <a:buClr>
                <a:schemeClr val="lt1"/>
              </a:buClr>
              <a:buSzPts val="1600"/>
              <a:buNone/>
              <a:defRPr sz="1600" b="1">
                <a:solidFill>
                  <a:schemeClr val="lt1"/>
                </a:solidFill>
              </a:defRPr>
            </a:lvl9pPr>
          </a:lstStyle>
          <a:p>
            <a:endParaRPr/>
          </a:p>
        </p:txBody>
      </p:sp>
      <p:sp>
        <p:nvSpPr>
          <p:cNvPr id="154" name="Google Shape;154;p29"/>
          <p:cNvSpPr txBox="1">
            <a:spLocks noGrp="1"/>
          </p:cNvSpPr>
          <p:nvPr>
            <p:ph type="title"/>
          </p:nvPr>
        </p:nvSpPr>
        <p:spPr>
          <a:xfrm>
            <a:off x="540300" y="1016531"/>
            <a:ext cx="4186200" cy="57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chemeClr val="lt1"/>
              </a:buClr>
              <a:buSzPts val="3000"/>
              <a:buFont typeface="Aldrich"/>
              <a:buNone/>
              <a:defRPr>
                <a:solidFill>
                  <a:schemeClr val="lt1"/>
                </a:solidFill>
              </a:defRPr>
            </a:lvl1pPr>
            <a:lvl2pPr lvl="1"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3000"/>
              <a:buFont typeface="Abril Fatface"/>
              <a:buNone/>
              <a:defRPr sz="3000">
                <a:solidFill>
                  <a:schemeClr val="lt1"/>
                </a:solidFill>
                <a:latin typeface="Abril Fatface"/>
                <a:ea typeface="Abril Fatface"/>
                <a:cs typeface="Abril Fatface"/>
                <a:sym typeface="Abril Fatface"/>
              </a:defRPr>
            </a:lvl9pPr>
          </a:lstStyle>
          <a:p>
            <a:endParaRPr/>
          </a:p>
        </p:txBody>
      </p:sp>
      <p:sp>
        <p:nvSpPr>
          <p:cNvPr id="155" name="Google Shape;155;p29"/>
          <p:cNvSpPr txBox="1">
            <a:spLocks noGrp="1"/>
          </p:cNvSpPr>
          <p:nvPr>
            <p:ph type="body" idx="2"/>
          </p:nvPr>
        </p:nvSpPr>
        <p:spPr>
          <a:xfrm>
            <a:off x="1207238" y="2299013"/>
            <a:ext cx="3680400" cy="25773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6" name="Google Shape;156;p29"/>
          <p:cNvSpPr/>
          <p:nvPr/>
        </p:nvSpPr>
        <p:spPr>
          <a:xfrm rot="-5400000" flipH="1">
            <a:off x="8662313" y="4605984"/>
            <a:ext cx="392100" cy="392100"/>
          </a:xfrm>
          <a:prstGeom prst="mathMultiply">
            <a:avLst>
              <a:gd name="adj1" fmla="val 23520"/>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7" name="Google Shape;157;p29"/>
          <p:cNvSpPr/>
          <p:nvPr/>
        </p:nvSpPr>
        <p:spPr>
          <a:xfrm rot="-5400000" flipH="1">
            <a:off x="8146256" y="4729847"/>
            <a:ext cx="144300" cy="144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58" name="Google Shape;158;p29"/>
          <p:cNvSpPr/>
          <p:nvPr/>
        </p:nvSpPr>
        <p:spPr>
          <a:xfrm rot="-5400000" flipH="1">
            <a:off x="8456644" y="4729847"/>
            <a:ext cx="144300" cy="144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59" name="Google Shape;159;p29"/>
          <p:cNvSpPr txBox="1"/>
          <p:nvPr/>
        </p:nvSpPr>
        <p:spPr>
          <a:xfrm rot="5400000">
            <a:off x="-509475" y="4648763"/>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chemeClr val="dk1"/>
                </a:solidFill>
                <a:latin typeface="Barlow Condensed"/>
                <a:ea typeface="Barlow Condensed"/>
                <a:cs typeface="Barlow Condensed"/>
                <a:sym typeface="Barlow Condensed"/>
              </a:rPr>
              <a:t>SLIDESMANIA.COM</a:t>
            </a:r>
            <a:endParaRPr sz="11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60"/>
        <p:cNvGrpSpPr/>
        <p:nvPr/>
      </p:nvGrpSpPr>
      <p:grpSpPr>
        <a:xfrm>
          <a:off x="0" y="0"/>
          <a:ext cx="0" cy="0"/>
          <a:chOff x="0" y="0"/>
          <a:chExt cx="0" cy="0"/>
        </a:xfrm>
      </p:grpSpPr>
      <p:sp>
        <p:nvSpPr>
          <p:cNvPr id="161" name="Google Shape;161;p30"/>
          <p:cNvSpPr/>
          <p:nvPr/>
        </p:nvSpPr>
        <p:spPr>
          <a:xfrm>
            <a:off x="319931" y="0"/>
            <a:ext cx="4044000" cy="51435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2" name="Google Shape;162;p30"/>
          <p:cNvSpPr/>
          <p:nvPr/>
        </p:nvSpPr>
        <p:spPr>
          <a:xfrm rot="-5400000" flipH="1">
            <a:off x="8623922" y="120966"/>
            <a:ext cx="392100" cy="392100"/>
          </a:xfrm>
          <a:prstGeom prst="mathMultiply">
            <a:avLst>
              <a:gd name="adj1" fmla="val 23520"/>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3" name="Google Shape;163;p30"/>
          <p:cNvSpPr/>
          <p:nvPr/>
        </p:nvSpPr>
        <p:spPr>
          <a:xfrm rot="-5400000" flipH="1">
            <a:off x="8107866" y="244828"/>
            <a:ext cx="144300" cy="144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64" name="Google Shape;164;p30"/>
          <p:cNvSpPr/>
          <p:nvPr/>
        </p:nvSpPr>
        <p:spPr>
          <a:xfrm rot="-5400000" flipH="1">
            <a:off x="8418253" y="244828"/>
            <a:ext cx="144300" cy="1443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65" name="Google Shape;165;p30"/>
          <p:cNvSpPr/>
          <p:nvPr/>
        </p:nvSpPr>
        <p:spPr>
          <a:xfrm rot="10800000">
            <a:off x="8720044" y="4681800"/>
            <a:ext cx="454200" cy="474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66" name="Google Shape;166;p30"/>
          <p:cNvCxnSpPr/>
          <p:nvPr/>
        </p:nvCxnSpPr>
        <p:spPr>
          <a:xfrm rot="10800000">
            <a:off x="8937019" y="1523850"/>
            <a:ext cx="10200" cy="3158100"/>
          </a:xfrm>
          <a:prstGeom prst="straightConnector1">
            <a:avLst/>
          </a:prstGeom>
          <a:noFill/>
          <a:ln w="19050" cap="flat" cmpd="sng">
            <a:solidFill>
              <a:schemeClr val="dk1"/>
            </a:solidFill>
            <a:prstDash val="solid"/>
            <a:round/>
            <a:headEnd type="none" w="med" len="med"/>
            <a:tailEnd type="none" w="med" len="med"/>
          </a:ln>
        </p:spPr>
      </p:cxnSp>
      <p:sp>
        <p:nvSpPr>
          <p:cNvPr id="167" name="Google Shape;167;p30"/>
          <p:cNvSpPr txBox="1">
            <a:spLocks noGrp="1"/>
          </p:cNvSpPr>
          <p:nvPr>
            <p:ph type="subTitle" idx="1"/>
          </p:nvPr>
        </p:nvSpPr>
        <p:spPr>
          <a:xfrm>
            <a:off x="565250" y="1518125"/>
            <a:ext cx="2992200" cy="538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600"/>
              <a:buNone/>
              <a:defRPr sz="1600" b="1">
                <a:solidFill>
                  <a:schemeClr val="dk1"/>
                </a:solidFill>
              </a:defRPr>
            </a:lvl1pPr>
            <a:lvl2pPr lvl="1" rtl="0">
              <a:spcBef>
                <a:spcPts val="0"/>
              </a:spcBef>
              <a:spcAft>
                <a:spcPts val="0"/>
              </a:spcAft>
              <a:buClr>
                <a:schemeClr val="dk1"/>
              </a:buClr>
              <a:buSzPts val="1600"/>
              <a:buNone/>
              <a:defRPr sz="1600" b="1">
                <a:solidFill>
                  <a:schemeClr val="dk1"/>
                </a:solidFill>
              </a:defRPr>
            </a:lvl2pPr>
            <a:lvl3pPr lvl="2" rtl="0">
              <a:spcBef>
                <a:spcPts val="0"/>
              </a:spcBef>
              <a:spcAft>
                <a:spcPts val="0"/>
              </a:spcAft>
              <a:buClr>
                <a:schemeClr val="dk1"/>
              </a:buClr>
              <a:buSzPts val="1600"/>
              <a:buNone/>
              <a:defRPr sz="1600" b="1">
                <a:solidFill>
                  <a:schemeClr val="dk1"/>
                </a:solidFill>
              </a:defRPr>
            </a:lvl3pPr>
            <a:lvl4pPr lvl="3" rtl="0">
              <a:spcBef>
                <a:spcPts val="0"/>
              </a:spcBef>
              <a:spcAft>
                <a:spcPts val="0"/>
              </a:spcAft>
              <a:buClr>
                <a:schemeClr val="dk1"/>
              </a:buClr>
              <a:buSzPts val="1600"/>
              <a:buNone/>
              <a:defRPr sz="1600" b="1">
                <a:solidFill>
                  <a:schemeClr val="dk1"/>
                </a:solidFill>
              </a:defRPr>
            </a:lvl4pPr>
            <a:lvl5pPr lvl="4" rtl="0">
              <a:spcBef>
                <a:spcPts val="0"/>
              </a:spcBef>
              <a:spcAft>
                <a:spcPts val="0"/>
              </a:spcAft>
              <a:buClr>
                <a:schemeClr val="dk1"/>
              </a:buClr>
              <a:buSzPts val="1600"/>
              <a:buNone/>
              <a:defRPr sz="1600" b="1">
                <a:solidFill>
                  <a:schemeClr val="dk1"/>
                </a:solidFill>
              </a:defRPr>
            </a:lvl5pPr>
            <a:lvl6pPr lvl="5" rtl="0">
              <a:spcBef>
                <a:spcPts val="0"/>
              </a:spcBef>
              <a:spcAft>
                <a:spcPts val="0"/>
              </a:spcAft>
              <a:buClr>
                <a:schemeClr val="dk1"/>
              </a:buClr>
              <a:buSzPts val="1600"/>
              <a:buNone/>
              <a:defRPr sz="1600" b="1">
                <a:solidFill>
                  <a:schemeClr val="dk1"/>
                </a:solidFill>
              </a:defRPr>
            </a:lvl6pPr>
            <a:lvl7pPr lvl="6" rtl="0">
              <a:spcBef>
                <a:spcPts val="0"/>
              </a:spcBef>
              <a:spcAft>
                <a:spcPts val="0"/>
              </a:spcAft>
              <a:buClr>
                <a:schemeClr val="dk1"/>
              </a:buClr>
              <a:buSzPts val="1600"/>
              <a:buNone/>
              <a:defRPr sz="1600" b="1">
                <a:solidFill>
                  <a:schemeClr val="dk1"/>
                </a:solidFill>
              </a:defRPr>
            </a:lvl7pPr>
            <a:lvl8pPr lvl="7" rtl="0">
              <a:spcBef>
                <a:spcPts val="0"/>
              </a:spcBef>
              <a:spcAft>
                <a:spcPts val="0"/>
              </a:spcAft>
              <a:buClr>
                <a:schemeClr val="dk1"/>
              </a:buClr>
              <a:buSzPts val="1600"/>
              <a:buNone/>
              <a:defRPr sz="1600" b="1">
                <a:solidFill>
                  <a:schemeClr val="dk1"/>
                </a:solidFill>
              </a:defRPr>
            </a:lvl8pPr>
            <a:lvl9pPr lvl="8" rtl="0">
              <a:spcBef>
                <a:spcPts val="0"/>
              </a:spcBef>
              <a:spcAft>
                <a:spcPts val="0"/>
              </a:spcAft>
              <a:buClr>
                <a:schemeClr val="dk1"/>
              </a:buClr>
              <a:buSzPts val="1600"/>
              <a:buNone/>
              <a:defRPr sz="1600" b="1">
                <a:solidFill>
                  <a:schemeClr val="dk1"/>
                </a:solidFill>
              </a:defRPr>
            </a:lvl9pPr>
          </a:lstStyle>
          <a:p>
            <a:endParaRPr/>
          </a:p>
        </p:txBody>
      </p:sp>
      <p:sp>
        <p:nvSpPr>
          <p:cNvPr id="168" name="Google Shape;168;p30"/>
          <p:cNvSpPr txBox="1">
            <a:spLocks noGrp="1"/>
          </p:cNvSpPr>
          <p:nvPr>
            <p:ph type="subTitle" idx="2"/>
          </p:nvPr>
        </p:nvSpPr>
        <p:spPr>
          <a:xfrm>
            <a:off x="4800950" y="1518125"/>
            <a:ext cx="2992200" cy="538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600"/>
              <a:buNone/>
              <a:defRPr sz="1600" b="1">
                <a:solidFill>
                  <a:schemeClr val="dk1"/>
                </a:solidFill>
              </a:defRPr>
            </a:lvl1pPr>
            <a:lvl2pPr lvl="1" rtl="0">
              <a:spcBef>
                <a:spcPts val="0"/>
              </a:spcBef>
              <a:spcAft>
                <a:spcPts val="0"/>
              </a:spcAft>
              <a:buClr>
                <a:schemeClr val="dk1"/>
              </a:buClr>
              <a:buSzPts val="1600"/>
              <a:buNone/>
              <a:defRPr sz="1600" b="1">
                <a:solidFill>
                  <a:schemeClr val="dk1"/>
                </a:solidFill>
              </a:defRPr>
            </a:lvl2pPr>
            <a:lvl3pPr lvl="2" rtl="0">
              <a:spcBef>
                <a:spcPts val="0"/>
              </a:spcBef>
              <a:spcAft>
                <a:spcPts val="0"/>
              </a:spcAft>
              <a:buClr>
                <a:schemeClr val="dk1"/>
              </a:buClr>
              <a:buSzPts val="1600"/>
              <a:buNone/>
              <a:defRPr sz="1600" b="1">
                <a:solidFill>
                  <a:schemeClr val="dk1"/>
                </a:solidFill>
              </a:defRPr>
            </a:lvl3pPr>
            <a:lvl4pPr lvl="3" rtl="0">
              <a:spcBef>
                <a:spcPts val="0"/>
              </a:spcBef>
              <a:spcAft>
                <a:spcPts val="0"/>
              </a:spcAft>
              <a:buClr>
                <a:schemeClr val="dk1"/>
              </a:buClr>
              <a:buSzPts val="1600"/>
              <a:buNone/>
              <a:defRPr sz="1600" b="1">
                <a:solidFill>
                  <a:schemeClr val="dk1"/>
                </a:solidFill>
              </a:defRPr>
            </a:lvl4pPr>
            <a:lvl5pPr lvl="4" rtl="0">
              <a:spcBef>
                <a:spcPts val="0"/>
              </a:spcBef>
              <a:spcAft>
                <a:spcPts val="0"/>
              </a:spcAft>
              <a:buClr>
                <a:schemeClr val="dk1"/>
              </a:buClr>
              <a:buSzPts val="1600"/>
              <a:buNone/>
              <a:defRPr sz="1600" b="1">
                <a:solidFill>
                  <a:schemeClr val="dk1"/>
                </a:solidFill>
              </a:defRPr>
            </a:lvl5pPr>
            <a:lvl6pPr lvl="5" rtl="0">
              <a:spcBef>
                <a:spcPts val="0"/>
              </a:spcBef>
              <a:spcAft>
                <a:spcPts val="0"/>
              </a:spcAft>
              <a:buClr>
                <a:schemeClr val="dk1"/>
              </a:buClr>
              <a:buSzPts val="1600"/>
              <a:buNone/>
              <a:defRPr sz="1600" b="1">
                <a:solidFill>
                  <a:schemeClr val="dk1"/>
                </a:solidFill>
              </a:defRPr>
            </a:lvl6pPr>
            <a:lvl7pPr lvl="6" rtl="0">
              <a:spcBef>
                <a:spcPts val="0"/>
              </a:spcBef>
              <a:spcAft>
                <a:spcPts val="0"/>
              </a:spcAft>
              <a:buClr>
                <a:schemeClr val="dk1"/>
              </a:buClr>
              <a:buSzPts val="1600"/>
              <a:buNone/>
              <a:defRPr sz="1600" b="1">
                <a:solidFill>
                  <a:schemeClr val="dk1"/>
                </a:solidFill>
              </a:defRPr>
            </a:lvl7pPr>
            <a:lvl8pPr lvl="7" rtl="0">
              <a:spcBef>
                <a:spcPts val="0"/>
              </a:spcBef>
              <a:spcAft>
                <a:spcPts val="0"/>
              </a:spcAft>
              <a:buClr>
                <a:schemeClr val="dk1"/>
              </a:buClr>
              <a:buSzPts val="1600"/>
              <a:buNone/>
              <a:defRPr sz="1600" b="1">
                <a:solidFill>
                  <a:schemeClr val="dk1"/>
                </a:solidFill>
              </a:defRPr>
            </a:lvl8pPr>
            <a:lvl9pPr lvl="8" rtl="0">
              <a:spcBef>
                <a:spcPts val="0"/>
              </a:spcBef>
              <a:spcAft>
                <a:spcPts val="0"/>
              </a:spcAft>
              <a:buClr>
                <a:schemeClr val="dk1"/>
              </a:buClr>
              <a:buSzPts val="1600"/>
              <a:buNone/>
              <a:defRPr sz="1600" b="1">
                <a:solidFill>
                  <a:schemeClr val="dk1"/>
                </a:solidFill>
              </a:defRPr>
            </a:lvl9pPr>
          </a:lstStyle>
          <a:p>
            <a:endParaRPr/>
          </a:p>
        </p:txBody>
      </p:sp>
      <p:sp>
        <p:nvSpPr>
          <p:cNvPr id="169" name="Google Shape;169;p30"/>
          <p:cNvSpPr txBox="1">
            <a:spLocks noGrp="1"/>
          </p:cNvSpPr>
          <p:nvPr>
            <p:ph type="title"/>
          </p:nvPr>
        </p:nvSpPr>
        <p:spPr>
          <a:xfrm>
            <a:off x="540300" y="445031"/>
            <a:ext cx="3420300" cy="57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rgbClr val="FFFFFF"/>
              </a:buClr>
              <a:buSzPts val="3000"/>
              <a:buFont typeface="Aldrich"/>
              <a:buNone/>
              <a:defRPr>
                <a:solidFill>
                  <a:srgbClr val="FFFFFF"/>
                </a:solidFill>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170" name="Google Shape;170;p30"/>
          <p:cNvSpPr txBox="1">
            <a:spLocks noGrp="1"/>
          </p:cNvSpPr>
          <p:nvPr>
            <p:ph type="body" idx="3"/>
          </p:nvPr>
        </p:nvSpPr>
        <p:spPr>
          <a:xfrm>
            <a:off x="995400" y="2220900"/>
            <a:ext cx="3307800" cy="2338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1" name="Google Shape;171;p30"/>
          <p:cNvSpPr txBox="1">
            <a:spLocks noGrp="1"/>
          </p:cNvSpPr>
          <p:nvPr>
            <p:ph type="body" idx="4"/>
          </p:nvPr>
        </p:nvSpPr>
        <p:spPr>
          <a:xfrm>
            <a:off x="5077892" y="2212088"/>
            <a:ext cx="3307800" cy="2338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72"/>
        <p:cNvGrpSpPr/>
        <p:nvPr/>
      </p:nvGrpSpPr>
      <p:grpSpPr>
        <a:xfrm>
          <a:off x="0" y="0"/>
          <a:ext cx="0" cy="0"/>
          <a:chOff x="0" y="0"/>
          <a:chExt cx="0" cy="0"/>
        </a:xfrm>
      </p:grpSpPr>
      <p:sp>
        <p:nvSpPr>
          <p:cNvPr id="173" name="Google Shape;173;p31"/>
          <p:cNvSpPr/>
          <p:nvPr/>
        </p:nvSpPr>
        <p:spPr>
          <a:xfrm rot="10800000">
            <a:off x="1239900" y="-94"/>
            <a:ext cx="7904100" cy="5129400"/>
          </a:xfrm>
          <a:prstGeom prst="snip1Rect">
            <a:avLst>
              <a:gd name="adj" fmla="val 50000"/>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31"/>
          <p:cNvSpPr/>
          <p:nvPr/>
        </p:nvSpPr>
        <p:spPr>
          <a:xfrm>
            <a:off x="311700" y="457613"/>
            <a:ext cx="8520600" cy="6672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5" name="Google Shape;175;p31"/>
          <p:cNvSpPr/>
          <p:nvPr/>
        </p:nvSpPr>
        <p:spPr>
          <a:xfrm rot="10800000">
            <a:off x="311550" y="4668600"/>
            <a:ext cx="454200" cy="4749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176" name="Google Shape;176;p31"/>
          <p:cNvCxnSpPr/>
          <p:nvPr/>
        </p:nvCxnSpPr>
        <p:spPr>
          <a:xfrm rot="10800000">
            <a:off x="528525" y="1510650"/>
            <a:ext cx="10200" cy="3158100"/>
          </a:xfrm>
          <a:prstGeom prst="straightConnector1">
            <a:avLst/>
          </a:prstGeom>
          <a:noFill/>
          <a:ln w="19050" cap="flat" cmpd="sng">
            <a:solidFill>
              <a:schemeClr val="dk1"/>
            </a:solidFill>
            <a:prstDash val="solid"/>
            <a:round/>
            <a:headEnd type="none" w="med" len="med"/>
            <a:tailEnd type="none" w="med" len="med"/>
          </a:ln>
        </p:spPr>
      </p:cxnSp>
      <p:sp>
        <p:nvSpPr>
          <p:cNvPr id="177" name="Google Shape;177;p31"/>
          <p:cNvSpPr/>
          <p:nvPr/>
        </p:nvSpPr>
        <p:spPr>
          <a:xfrm rot="-5400000" flipH="1">
            <a:off x="8334947" y="595078"/>
            <a:ext cx="392100" cy="392100"/>
          </a:xfrm>
          <a:prstGeom prst="mathMultiply">
            <a:avLst>
              <a:gd name="adj1" fmla="val 23520"/>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8" name="Google Shape;178;p31"/>
          <p:cNvSpPr/>
          <p:nvPr/>
        </p:nvSpPr>
        <p:spPr>
          <a:xfrm rot="-5400000" flipH="1">
            <a:off x="7818891" y="718941"/>
            <a:ext cx="144300" cy="1443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79" name="Google Shape;179;p31"/>
          <p:cNvSpPr/>
          <p:nvPr/>
        </p:nvSpPr>
        <p:spPr>
          <a:xfrm rot="-5400000" flipH="1">
            <a:off x="8129278" y="718941"/>
            <a:ext cx="144300" cy="1443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None/>
            </a:pPr>
            <a:endParaRPr sz="1100"/>
          </a:p>
        </p:txBody>
      </p:sp>
      <p:sp>
        <p:nvSpPr>
          <p:cNvPr id="180" name="Google Shape;180;p31"/>
          <p:cNvSpPr txBox="1">
            <a:spLocks noGrp="1"/>
          </p:cNvSpPr>
          <p:nvPr>
            <p:ph type="subTitle" idx="1"/>
          </p:nvPr>
        </p:nvSpPr>
        <p:spPr>
          <a:xfrm>
            <a:off x="3792154" y="1297481"/>
            <a:ext cx="4805100" cy="4551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1"/>
            </a:lvl1pPr>
            <a:lvl2pPr lvl="1" rtl="0">
              <a:spcBef>
                <a:spcPts val="0"/>
              </a:spcBef>
              <a:spcAft>
                <a:spcPts val="0"/>
              </a:spcAft>
              <a:buSzPts val="1400"/>
              <a:buNone/>
              <a:defRPr sz="1400" b="1"/>
            </a:lvl2pPr>
            <a:lvl3pPr lvl="2" rtl="0">
              <a:spcBef>
                <a:spcPts val="0"/>
              </a:spcBef>
              <a:spcAft>
                <a:spcPts val="0"/>
              </a:spcAft>
              <a:buSzPts val="1400"/>
              <a:buNone/>
              <a:defRPr sz="1400" b="1"/>
            </a:lvl3pPr>
            <a:lvl4pPr lvl="3" rtl="0">
              <a:spcBef>
                <a:spcPts val="0"/>
              </a:spcBef>
              <a:spcAft>
                <a:spcPts val="0"/>
              </a:spcAft>
              <a:buSzPts val="1400"/>
              <a:buNone/>
              <a:defRPr sz="1400" b="1"/>
            </a:lvl4pPr>
            <a:lvl5pPr lvl="4" rtl="0">
              <a:spcBef>
                <a:spcPts val="0"/>
              </a:spcBef>
              <a:spcAft>
                <a:spcPts val="0"/>
              </a:spcAft>
              <a:buSzPts val="1400"/>
              <a:buNone/>
              <a:defRPr sz="1400" b="1"/>
            </a:lvl5pPr>
            <a:lvl6pPr lvl="5" rtl="0">
              <a:spcBef>
                <a:spcPts val="0"/>
              </a:spcBef>
              <a:spcAft>
                <a:spcPts val="0"/>
              </a:spcAft>
              <a:buSzPts val="1400"/>
              <a:buNone/>
              <a:defRPr sz="1400" b="1"/>
            </a:lvl6pPr>
            <a:lvl7pPr lvl="6" rtl="0">
              <a:spcBef>
                <a:spcPts val="0"/>
              </a:spcBef>
              <a:spcAft>
                <a:spcPts val="0"/>
              </a:spcAft>
              <a:buSzPts val="1400"/>
              <a:buNone/>
              <a:defRPr sz="1400" b="1"/>
            </a:lvl7pPr>
            <a:lvl8pPr lvl="7" rtl="0">
              <a:spcBef>
                <a:spcPts val="0"/>
              </a:spcBef>
              <a:spcAft>
                <a:spcPts val="0"/>
              </a:spcAft>
              <a:buSzPts val="1400"/>
              <a:buNone/>
              <a:defRPr sz="1400" b="1"/>
            </a:lvl8pPr>
            <a:lvl9pPr lvl="8" rtl="0">
              <a:spcBef>
                <a:spcPts val="0"/>
              </a:spcBef>
              <a:spcAft>
                <a:spcPts val="0"/>
              </a:spcAft>
              <a:buSzPts val="1400"/>
              <a:buNone/>
              <a:defRPr sz="1400" b="1"/>
            </a:lvl9pPr>
          </a:lstStyle>
          <a:p>
            <a:endParaRPr/>
          </a:p>
        </p:txBody>
      </p:sp>
      <p:sp>
        <p:nvSpPr>
          <p:cNvPr id="181" name="Google Shape;181;p31"/>
          <p:cNvSpPr txBox="1">
            <a:spLocks noGrp="1"/>
          </p:cNvSpPr>
          <p:nvPr>
            <p:ph type="subTitle" idx="2"/>
          </p:nvPr>
        </p:nvSpPr>
        <p:spPr>
          <a:xfrm>
            <a:off x="3792154" y="2501151"/>
            <a:ext cx="4805100" cy="4551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1"/>
            </a:lvl1pPr>
            <a:lvl2pPr lvl="1" rtl="0">
              <a:spcBef>
                <a:spcPts val="0"/>
              </a:spcBef>
              <a:spcAft>
                <a:spcPts val="0"/>
              </a:spcAft>
              <a:buSzPts val="1400"/>
              <a:buNone/>
              <a:defRPr sz="1400" b="1"/>
            </a:lvl2pPr>
            <a:lvl3pPr lvl="2" rtl="0">
              <a:spcBef>
                <a:spcPts val="0"/>
              </a:spcBef>
              <a:spcAft>
                <a:spcPts val="0"/>
              </a:spcAft>
              <a:buSzPts val="1400"/>
              <a:buNone/>
              <a:defRPr sz="1400" b="1"/>
            </a:lvl3pPr>
            <a:lvl4pPr lvl="3" rtl="0">
              <a:spcBef>
                <a:spcPts val="0"/>
              </a:spcBef>
              <a:spcAft>
                <a:spcPts val="0"/>
              </a:spcAft>
              <a:buSzPts val="1400"/>
              <a:buNone/>
              <a:defRPr sz="1400" b="1"/>
            </a:lvl4pPr>
            <a:lvl5pPr lvl="4" rtl="0">
              <a:spcBef>
                <a:spcPts val="0"/>
              </a:spcBef>
              <a:spcAft>
                <a:spcPts val="0"/>
              </a:spcAft>
              <a:buSzPts val="1400"/>
              <a:buNone/>
              <a:defRPr sz="1400" b="1"/>
            </a:lvl5pPr>
            <a:lvl6pPr lvl="5" rtl="0">
              <a:spcBef>
                <a:spcPts val="0"/>
              </a:spcBef>
              <a:spcAft>
                <a:spcPts val="0"/>
              </a:spcAft>
              <a:buSzPts val="1400"/>
              <a:buNone/>
              <a:defRPr sz="1400" b="1"/>
            </a:lvl6pPr>
            <a:lvl7pPr lvl="6" rtl="0">
              <a:spcBef>
                <a:spcPts val="0"/>
              </a:spcBef>
              <a:spcAft>
                <a:spcPts val="0"/>
              </a:spcAft>
              <a:buSzPts val="1400"/>
              <a:buNone/>
              <a:defRPr sz="1400" b="1"/>
            </a:lvl7pPr>
            <a:lvl8pPr lvl="7" rtl="0">
              <a:spcBef>
                <a:spcPts val="0"/>
              </a:spcBef>
              <a:spcAft>
                <a:spcPts val="0"/>
              </a:spcAft>
              <a:buSzPts val="1400"/>
              <a:buNone/>
              <a:defRPr sz="1400" b="1"/>
            </a:lvl8pPr>
            <a:lvl9pPr lvl="8" rtl="0">
              <a:spcBef>
                <a:spcPts val="0"/>
              </a:spcBef>
              <a:spcAft>
                <a:spcPts val="0"/>
              </a:spcAft>
              <a:buSzPts val="1400"/>
              <a:buNone/>
              <a:defRPr sz="1400" b="1"/>
            </a:lvl9pPr>
          </a:lstStyle>
          <a:p>
            <a:endParaRPr/>
          </a:p>
        </p:txBody>
      </p:sp>
      <p:sp>
        <p:nvSpPr>
          <p:cNvPr id="182" name="Google Shape;182;p31"/>
          <p:cNvSpPr txBox="1">
            <a:spLocks noGrp="1"/>
          </p:cNvSpPr>
          <p:nvPr>
            <p:ph type="subTitle" idx="3"/>
          </p:nvPr>
        </p:nvSpPr>
        <p:spPr>
          <a:xfrm>
            <a:off x="3792154" y="3704821"/>
            <a:ext cx="4805100" cy="4551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1"/>
            </a:lvl1pPr>
            <a:lvl2pPr lvl="1" rtl="0">
              <a:spcBef>
                <a:spcPts val="0"/>
              </a:spcBef>
              <a:spcAft>
                <a:spcPts val="0"/>
              </a:spcAft>
              <a:buSzPts val="1400"/>
              <a:buNone/>
              <a:defRPr sz="1400" b="1"/>
            </a:lvl2pPr>
            <a:lvl3pPr lvl="2" rtl="0">
              <a:spcBef>
                <a:spcPts val="0"/>
              </a:spcBef>
              <a:spcAft>
                <a:spcPts val="0"/>
              </a:spcAft>
              <a:buSzPts val="1400"/>
              <a:buNone/>
              <a:defRPr sz="1400" b="1"/>
            </a:lvl3pPr>
            <a:lvl4pPr lvl="3" rtl="0">
              <a:spcBef>
                <a:spcPts val="0"/>
              </a:spcBef>
              <a:spcAft>
                <a:spcPts val="0"/>
              </a:spcAft>
              <a:buSzPts val="1400"/>
              <a:buNone/>
              <a:defRPr sz="1400" b="1"/>
            </a:lvl4pPr>
            <a:lvl5pPr lvl="4" rtl="0">
              <a:spcBef>
                <a:spcPts val="0"/>
              </a:spcBef>
              <a:spcAft>
                <a:spcPts val="0"/>
              </a:spcAft>
              <a:buSzPts val="1400"/>
              <a:buNone/>
              <a:defRPr sz="1400" b="1"/>
            </a:lvl5pPr>
            <a:lvl6pPr lvl="5" rtl="0">
              <a:spcBef>
                <a:spcPts val="0"/>
              </a:spcBef>
              <a:spcAft>
                <a:spcPts val="0"/>
              </a:spcAft>
              <a:buSzPts val="1400"/>
              <a:buNone/>
              <a:defRPr sz="1400" b="1"/>
            </a:lvl6pPr>
            <a:lvl7pPr lvl="6" rtl="0">
              <a:spcBef>
                <a:spcPts val="0"/>
              </a:spcBef>
              <a:spcAft>
                <a:spcPts val="0"/>
              </a:spcAft>
              <a:buSzPts val="1400"/>
              <a:buNone/>
              <a:defRPr sz="1400" b="1"/>
            </a:lvl7pPr>
            <a:lvl8pPr lvl="7" rtl="0">
              <a:spcBef>
                <a:spcPts val="0"/>
              </a:spcBef>
              <a:spcAft>
                <a:spcPts val="0"/>
              </a:spcAft>
              <a:buSzPts val="1400"/>
              <a:buNone/>
              <a:defRPr sz="1400" b="1"/>
            </a:lvl8pPr>
            <a:lvl9pPr lvl="8" rtl="0">
              <a:spcBef>
                <a:spcPts val="0"/>
              </a:spcBef>
              <a:spcAft>
                <a:spcPts val="0"/>
              </a:spcAft>
              <a:buSzPts val="1400"/>
              <a:buNone/>
              <a:defRPr sz="1400" b="1"/>
            </a:lvl9pPr>
          </a:lstStyle>
          <a:p>
            <a:endParaRPr/>
          </a:p>
        </p:txBody>
      </p:sp>
      <p:sp>
        <p:nvSpPr>
          <p:cNvPr id="183" name="Google Shape;18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184" name="Google Shape;184;p31"/>
          <p:cNvSpPr txBox="1">
            <a:spLocks noGrp="1"/>
          </p:cNvSpPr>
          <p:nvPr>
            <p:ph type="body" idx="4"/>
          </p:nvPr>
        </p:nvSpPr>
        <p:spPr>
          <a:xfrm>
            <a:off x="3792150" y="1625944"/>
            <a:ext cx="4805100" cy="6939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85" name="Google Shape;185;p31"/>
          <p:cNvSpPr txBox="1">
            <a:spLocks noGrp="1"/>
          </p:cNvSpPr>
          <p:nvPr>
            <p:ph type="body" idx="5"/>
          </p:nvPr>
        </p:nvSpPr>
        <p:spPr>
          <a:xfrm>
            <a:off x="3792150" y="2821041"/>
            <a:ext cx="4805100" cy="6924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186" name="Google Shape;186;p31"/>
          <p:cNvSpPr txBox="1">
            <a:spLocks noGrp="1"/>
          </p:cNvSpPr>
          <p:nvPr>
            <p:ph type="body" idx="6"/>
          </p:nvPr>
        </p:nvSpPr>
        <p:spPr>
          <a:xfrm>
            <a:off x="3792150" y="4014788"/>
            <a:ext cx="4805700" cy="6924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D4E5F5"/>
            </a:gs>
            <a:gs pos="100000">
              <a:srgbClr val="70A4D5"/>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discoverpuertorico.com/profile/museo-de-arte-de-puerto-rico/676" TargetMode="External"/><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s://www.discoverpuertorico.com/regions/metro/bayamon#!grid~~~random~1" TargetMode="External"/><Relationship Id="rId5" Type="http://schemas.openxmlformats.org/officeDocument/2006/relationships/hyperlink" Target="https://www.discoverpuertorico.com/regions/south/ponce#!grid~~~random~1" TargetMode="External"/><Relationship Id="rId4" Type="http://schemas.openxmlformats.org/officeDocument/2006/relationships/hyperlink" Target="https://www.discoverpuertorico.com/profile/museo-de-arte-contemporaneo-de-puerto-rico/9994" TargetMode="Externa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thekitchencommunity.org/top-foods-of-puerto-rico-24-best-puerto-rican-dishe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roughguides.com/puerto-rico/sports-outdoor-activities/" TargetMode="External"/><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hyperlink" Target="https://genius.com/Julia-de-burgos-a-julia-de-burgos-annotated" TargetMode="External"/><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youtube.com/watch?v=z13qt-PE8QE&amp;list=OLAK5uy_nPvUuce-uebP_4kPsRl-uYoi0GPEa8lhg" TargetMode="External"/><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www.youtube.com/watch?v=YXnjy5YlDwk" TargetMode="External"/><Relationship Id="rId5" Type="http://schemas.openxmlformats.org/officeDocument/2006/relationships/hyperlink" Target="https://www.youtube.com/watch?v=kajAZcfr36A" TargetMode="External"/><Relationship Id="rId4" Type="http://schemas.openxmlformats.org/officeDocument/2006/relationships/hyperlink" Target="https://www.youtube.com/watch?v=zZQh4IL7unM" TargetMode="External"/><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theculturetrip.com/" TargetMode="External"/><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4.jp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1431594" y="941456"/>
            <a:ext cx="6845700" cy="922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rgbClr val="BF9000"/>
                </a:solidFill>
              </a:rPr>
              <a:t>El Caribe</a:t>
            </a:r>
            <a:endParaRPr>
              <a:solidFill>
                <a:srgbClr val="BF9000"/>
              </a:solidFill>
            </a:endParaRPr>
          </a:p>
        </p:txBody>
      </p:sp>
      <p:sp>
        <p:nvSpPr>
          <p:cNvPr id="192" name="Google Shape;192;p32"/>
          <p:cNvSpPr txBox="1">
            <a:spLocks noGrp="1"/>
          </p:cNvSpPr>
          <p:nvPr>
            <p:ph type="subTitle" idx="1"/>
          </p:nvPr>
        </p:nvSpPr>
        <p:spPr>
          <a:xfrm>
            <a:off x="3007950" y="3544325"/>
            <a:ext cx="3693000" cy="10860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688"/>
              <a:buNone/>
            </a:pPr>
            <a:r>
              <a:rPr lang="en" sz="1425" b="1">
                <a:solidFill>
                  <a:srgbClr val="9900FF"/>
                </a:solidFill>
              </a:rPr>
              <a:t>Espanol IV - Sra. Anderson </a:t>
            </a:r>
            <a:endParaRPr sz="1425" b="1">
              <a:solidFill>
                <a:srgbClr val="9900FF"/>
              </a:solidFill>
            </a:endParaRPr>
          </a:p>
          <a:p>
            <a:pPr marL="0" lvl="0" indent="0" algn="ctr" rtl="0">
              <a:lnSpc>
                <a:spcPct val="95000"/>
              </a:lnSpc>
              <a:spcBef>
                <a:spcPts val="1200"/>
              </a:spcBef>
              <a:spcAft>
                <a:spcPts val="1200"/>
              </a:spcAft>
              <a:buSzPts val="688"/>
              <a:buNone/>
            </a:pPr>
            <a:r>
              <a:rPr lang="en" sz="1425" b="1">
                <a:solidFill>
                  <a:srgbClr val="9900FF"/>
                </a:solidFill>
              </a:rPr>
              <a:t>Chamblee Charter High School </a:t>
            </a:r>
            <a:endParaRPr sz="1425" b="1">
              <a:solidFill>
                <a:srgbClr val="9900FF"/>
              </a:solidFill>
            </a:endParaRPr>
          </a:p>
        </p:txBody>
      </p:sp>
      <p:pic>
        <p:nvPicPr>
          <p:cNvPr id="193" name="Google Shape;193;p32"/>
          <p:cNvPicPr preferRelativeResize="0"/>
          <p:nvPr/>
        </p:nvPicPr>
        <p:blipFill>
          <a:blip r:embed="rId3">
            <a:alphaModFix/>
          </a:blip>
          <a:stretch>
            <a:fillRect/>
          </a:stretch>
        </p:blipFill>
        <p:spPr>
          <a:xfrm>
            <a:off x="3007988" y="1965275"/>
            <a:ext cx="3692925" cy="1478025"/>
          </a:xfrm>
          <a:prstGeom prst="rect">
            <a:avLst/>
          </a:prstGeom>
          <a:noFill/>
          <a:ln w="9525" cap="flat" cmpd="sng">
            <a:solidFill>
              <a:srgbClr val="9900FF"/>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Puerto Rico: </a:t>
            </a:r>
            <a:r>
              <a:rPr lang="en" sz="2800" b="1">
                <a:solidFill>
                  <a:srgbClr val="0000FF"/>
                </a:solidFill>
              </a:rPr>
              <a:t>Economía</a:t>
            </a:r>
            <a:endParaRPr sz="2800" b="1">
              <a:solidFill>
                <a:srgbClr val="0000FF"/>
              </a:solidFill>
            </a:endParaRPr>
          </a:p>
          <a:p>
            <a:pPr marL="0" lvl="0" indent="0" algn="l" rtl="0">
              <a:spcBef>
                <a:spcPts val="0"/>
              </a:spcBef>
              <a:spcAft>
                <a:spcPts val="0"/>
              </a:spcAft>
              <a:buNone/>
            </a:pPr>
            <a:endParaRPr/>
          </a:p>
        </p:txBody>
      </p:sp>
      <p:sp>
        <p:nvSpPr>
          <p:cNvPr id="260" name="Google Shape;260;p41"/>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rgbClr val="000000"/>
              </a:buClr>
              <a:buSzPts val="1900"/>
              <a:buChar char="●"/>
            </a:pPr>
            <a:r>
              <a:rPr lang="en" sz="1500" b="1">
                <a:solidFill>
                  <a:srgbClr val="000000"/>
                </a:solidFill>
              </a:rPr>
              <a:t>Farmacéuticos:</a:t>
            </a:r>
            <a:endParaRPr sz="1500" b="1">
              <a:solidFill>
                <a:srgbClr val="000000"/>
              </a:solidFill>
            </a:endParaRPr>
          </a:p>
          <a:p>
            <a:pPr marL="914400" lvl="1" indent="-317500" algn="l" rtl="0">
              <a:spcBef>
                <a:spcPts val="0"/>
              </a:spcBef>
              <a:spcAft>
                <a:spcPts val="0"/>
              </a:spcAft>
              <a:buClr>
                <a:schemeClr val="dk1"/>
              </a:buClr>
              <a:buSzPts val="1400"/>
              <a:buChar char="○"/>
            </a:pPr>
            <a:r>
              <a:rPr lang="en" b="1">
                <a:solidFill>
                  <a:schemeClr val="dk1"/>
                </a:solidFill>
              </a:rPr>
              <a:t>Abbvie, Biogen, Baxter, Bristol-Myers Squibb y Johnson &amp; Johnson</a:t>
            </a:r>
            <a:endParaRPr b="1">
              <a:solidFill>
                <a:schemeClr val="dk1"/>
              </a:solidFill>
            </a:endParaRPr>
          </a:p>
          <a:p>
            <a:pPr marL="914400" lvl="1" indent="-317500" algn="l" rtl="0">
              <a:spcBef>
                <a:spcPts val="0"/>
              </a:spcBef>
              <a:spcAft>
                <a:spcPts val="0"/>
              </a:spcAft>
              <a:buClr>
                <a:schemeClr val="dk1"/>
              </a:buClr>
              <a:buSzPts val="1400"/>
              <a:buChar char="○"/>
            </a:pPr>
            <a:r>
              <a:rPr lang="en" b="1">
                <a:solidFill>
                  <a:schemeClr val="dk1"/>
                </a:solidFill>
              </a:rPr>
              <a:t>Medicina humana y agrícola</a:t>
            </a:r>
            <a:endParaRPr b="1">
              <a:solidFill>
                <a:schemeClr val="dk1"/>
              </a:solidFill>
            </a:endParaRPr>
          </a:p>
          <a:p>
            <a:pPr marL="457200" lvl="0" indent="-349250" algn="l" rtl="0">
              <a:spcBef>
                <a:spcPts val="0"/>
              </a:spcBef>
              <a:spcAft>
                <a:spcPts val="0"/>
              </a:spcAft>
              <a:buClr>
                <a:schemeClr val="dk1"/>
              </a:buClr>
              <a:buSzPts val="1900"/>
              <a:buChar char="●"/>
            </a:pPr>
            <a:r>
              <a:rPr lang="en" sz="1500" b="1">
                <a:solidFill>
                  <a:schemeClr val="dk1"/>
                </a:solidFill>
              </a:rPr>
              <a:t>Petroquímica:</a:t>
            </a:r>
            <a:endParaRPr sz="1500" b="1">
              <a:solidFill>
                <a:schemeClr val="dk1"/>
              </a:solidFill>
            </a:endParaRPr>
          </a:p>
          <a:p>
            <a:pPr marL="914400" lvl="1" indent="-323850" algn="l" rtl="0">
              <a:spcBef>
                <a:spcPts val="0"/>
              </a:spcBef>
              <a:spcAft>
                <a:spcPts val="0"/>
              </a:spcAft>
              <a:buClr>
                <a:schemeClr val="dk1"/>
              </a:buClr>
              <a:buSzPts val="1500"/>
              <a:buChar char="○"/>
            </a:pPr>
            <a:r>
              <a:rPr lang="en" sz="1500" b="1">
                <a:solidFill>
                  <a:schemeClr val="dk1"/>
                </a:solidFill>
              </a:rPr>
              <a:t>Shell, Aquatech, CH-4, Phillips</a:t>
            </a:r>
            <a:endParaRPr sz="1500" b="1">
              <a:solidFill>
                <a:schemeClr val="dk1"/>
              </a:solidFill>
            </a:endParaRPr>
          </a:p>
          <a:p>
            <a:pPr marL="1371600" lvl="2" indent="-323850" algn="l" rtl="0">
              <a:spcBef>
                <a:spcPts val="0"/>
              </a:spcBef>
              <a:spcAft>
                <a:spcPts val="0"/>
              </a:spcAft>
              <a:buClr>
                <a:schemeClr val="dk1"/>
              </a:buClr>
              <a:buSzPts val="1500"/>
              <a:buChar char="■"/>
            </a:pPr>
            <a:r>
              <a:rPr lang="en" sz="1500" b="1">
                <a:solidFill>
                  <a:schemeClr val="dk1"/>
                </a:solidFill>
              </a:rPr>
              <a:t>Electricidad, carbón, gas natural y petro</a:t>
            </a:r>
            <a:endParaRPr sz="1500" b="1">
              <a:solidFill>
                <a:schemeClr val="dk1"/>
              </a:solidFill>
            </a:endParaRPr>
          </a:p>
          <a:p>
            <a:pPr marL="457200" lvl="0" indent="-323850" algn="l" rtl="0">
              <a:spcBef>
                <a:spcPts val="0"/>
              </a:spcBef>
              <a:spcAft>
                <a:spcPts val="0"/>
              </a:spcAft>
              <a:buClr>
                <a:schemeClr val="dk1"/>
              </a:buClr>
              <a:buSzPts val="1500"/>
              <a:buChar char="●"/>
            </a:pPr>
            <a:r>
              <a:rPr lang="en" sz="1500" b="1">
                <a:solidFill>
                  <a:schemeClr val="dk1"/>
                </a:solidFill>
              </a:rPr>
              <a:t>Turismo:</a:t>
            </a:r>
            <a:endParaRPr sz="1500" b="1">
              <a:solidFill>
                <a:schemeClr val="dk1"/>
              </a:solidFill>
            </a:endParaRPr>
          </a:p>
          <a:p>
            <a:pPr marL="914400" lvl="1" indent="-323850" algn="l" rtl="0">
              <a:spcBef>
                <a:spcPts val="0"/>
              </a:spcBef>
              <a:spcAft>
                <a:spcPts val="0"/>
              </a:spcAft>
              <a:buClr>
                <a:schemeClr val="dk1"/>
              </a:buClr>
              <a:buSzPts val="1500"/>
              <a:buChar char="○"/>
            </a:pPr>
            <a:r>
              <a:rPr lang="en" sz="1500" b="1">
                <a:solidFill>
                  <a:schemeClr val="dk1"/>
                </a:solidFill>
              </a:rPr>
              <a:t>El parte los más importante (grande)</a:t>
            </a:r>
            <a:endParaRPr sz="1500" b="1">
              <a:solidFill>
                <a:schemeClr val="dk1"/>
              </a:solidFill>
            </a:endParaRPr>
          </a:p>
          <a:p>
            <a:pPr marL="914400" lvl="1" indent="-323850" algn="l" rtl="0">
              <a:spcBef>
                <a:spcPts val="0"/>
              </a:spcBef>
              <a:spcAft>
                <a:spcPts val="0"/>
              </a:spcAft>
              <a:buClr>
                <a:schemeClr val="dk1"/>
              </a:buClr>
              <a:buSzPts val="1500"/>
              <a:buChar char="○"/>
            </a:pPr>
            <a:r>
              <a:rPr lang="en" sz="1500" b="1">
                <a:solidFill>
                  <a:schemeClr val="dk1"/>
                </a:solidFill>
              </a:rPr>
              <a:t>Playas, hotels, cruceros y atracciones turísticas</a:t>
            </a:r>
            <a:endParaRPr sz="1500" b="1">
              <a:solidFill>
                <a:schemeClr val="dk1"/>
              </a:solidFill>
            </a:endParaRPr>
          </a:p>
          <a:p>
            <a:pPr marL="457200" lvl="0" indent="0" algn="l" rtl="0">
              <a:spcBef>
                <a:spcPts val="1200"/>
              </a:spcBef>
              <a:spcAft>
                <a:spcPts val="1200"/>
              </a:spcAft>
              <a:buNone/>
            </a:pPr>
            <a:endParaRPr sz="1500" b="1">
              <a:solidFill>
                <a:schemeClr val="dk1"/>
              </a:solidFill>
            </a:endParaRPr>
          </a:p>
        </p:txBody>
      </p:sp>
      <p:pic>
        <p:nvPicPr>
          <p:cNvPr id="261" name="Google Shape;261;p41"/>
          <p:cNvPicPr preferRelativeResize="0"/>
          <p:nvPr/>
        </p:nvPicPr>
        <p:blipFill>
          <a:blip r:embed="rId3">
            <a:alphaModFix/>
          </a:blip>
          <a:stretch>
            <a:fillRect/>
          </a:stretch>
        </p:blipFill>
        <p:spPr>
          <a:xfrm>
            <a:off x="5378601" y="256029"/>
            <a:ext cx="1262675" cy="950684"/>
          </a:xfrm>
          <a:prstGeom prst="rect">
            <a:avLst/>
          </a:prstGeom>
          <a:noFill/>
          <a:ln w="9525" cap="flat" cmpd="sng">
            <a:solidFill>
              <a:srgbClr val="000000"/>
            </a:solidFill>
            <a:prstDash val="solid"/>
            <a:round/>
            <a:headEnd type="none" w="sm" len="sm"/>
            <a:tailEnd type="none" w="sm" len="sm"/>
          </a:ln>
        </p:spPr>
      </p:pic>
      <p:pic>
        <p:nvPicPr>
          <p:cNvPr id="262" name="Google Shape;262;p41"/>
          <p:cNvPicPr preferRelativeResize="0"/>
          <p:nvPr/>
        </p:nvPicPr>
        <p:blipFill>
          <a:blip r:embed="rId4">
            <a:alphaModFix/>
          </a:blip>
          <a:stretch>
            <a:fillRect/>
          </a:stretch>
        </p:blipFill>
        <p:spPr>
          <a:xfrm rot="1137723">
            <a:off x="6937717" y="295125"/>
            <a:ext cx="1557684" cy="1055575"/>
          </a:xfrm>
          <a:prstGeom prst="rect">
            <a:avLst/>
          </a:prstGeom>
          <a:noFill/>
          <a:ln w="9525" cap="flat" cmpd="sng">
            <a:solidFill>
              <a:srgbClr val="000000"/>
            </a:solidFill>
            <a:prstDash val="solid"/>
            <a:round/>
            <a:headEnd type="none" w="sm" len="sm"/>
            <a:tailEnd type="none" w="sm" len="sm"/>
          </a:ln>
        </p:spPr>
      </p:pic>
      <p:pic>
        <p:nvPicPr>
          <p:cNvPr id="263" name="Google Shape;263;p41"/>
          <p:cNvPicPr preferRelativeResize="0"/>
          <p:nvPr/>
        </p:nvPicPr>
        <p:blipFill>
          <a:blip r:embed="rId5">
            <a:alphaModFix/>
          </a:blip>
          <a:stretch>
            <a:fillRect/>
          </a:stretch>
        </p:blipFill>
        <p:spPr>
          <a:xfrm>
            <a:off x="7149175" y="1713675"/>
            <a:ext cx="1816150" cy="1208573"/>
          </a:xfrm>
          <a:prstGeom prst="rect">
            <a:avLst/>
          </a:prstGeom>
          <a:noFill/>
          <a:ln w="9525" cap="flat" cmpd="sng">
            <a:solidFill>
              <a:srgbClr val="000000"/>
            </a:solidFill>
            <a:prstDash val="solid"/>
            <a:round/>
            <a:headEnd type="none" w="sm" len="sm"/>
            <a:tailEnd type="none" w="sm" len="sm"/>
          </a:ln>
        </p:spPr>
      </p:pic>
      <p:pic>
        <p:nvPicPr>
          <p:cNvPr id="264" name="Google Shape;264;p41"/>
          <p:cNvPicPr preferRelativeResize="0"/>
          <p:nvPr/>
        </p:nvPicPr>
        <p:blipFill>
          <a:blip r:embed="rId6">
            <a:alphaModFix/>
          </a:blip>
          <a:stretch>
            <a:fillRect/>
          </a:stretch>
        </p:blipFill>
        <p:spPr>
          <a:xfrm>
            <a:off x="5675049" y="2440549"/>
            <a:ext cx="1262675" cy="840250"/>
          </a:xfrm>
          <a:prstGeom prst="rect">
            <a:avLst/>
          </a:prstGeom>
          <a:noFill/>
          <a:ln w="9525" cap="flat" cmpd="sng">
            <a:solidFill>
              <a:srgbClr val="000000"/>
            </a:solidFill>
            <a:prstDash val="solid"/>
            <a:round/>
            <a:headEnd type="none" w="sm" len="sm"/>
            <a:tailEnd type="none" w="sm" len="sm"/>
          </a:ln>
        </p:spPr>
      </p:pic>
      <p:pic>
        <p:nvPicPr>
          <p:cNvPr id="265" name="Google Shape;265;p41"/>
          <p:cNvPicPr preferRelativeResize="0"/>
          <p:nvPr/>
        </p:nvPicPr>
        <p:blipFill>
          <a:blip r:embed="rId7">
            <a:alphaModFix/>
          </a:blip>
          <a:stretch>
            <a:fillRect/>
          </a:stretch>
        </p:blipFill>
        <p:spPr>
          <a:xfrm>
            <a:off x="6652600" y="3466465"/>
            <a:ext cx="2127900" cy="1416035"/>
          </a:xfrm>
          <a:prstGeom prst="rect">
            <a:avLst/>
          </a:prstGeom>
          <a:noFill/>
          <a:ln w="9525" cap="flat" cmpd="sng">
            <a:solidFill>
              <a:srgbClr val="000000"/>
            </a:solidFill>
            <a:prstDash val="solid"/>
            <a:round/>
            <a:headEnd type="none" w="sm" len="sm"/>
            <a:tailEnd type="none" w="sm" len="sm"/>
          </a:ln>
        </p:spPr>
      </p:pic>
      <p:pic>
        <p:nvPicPr>
          <p:cNvPr id="266" name="Google Shape;266;p41"/>
          <p:cNvPicPr preferRelativeResize="0"/>
          <p:nvPr/>
        </p:nvPicPr>
        <p:blipFill>
          <a:blip r:embed="rId8">
            <a:alphaModFix/>
          </a:blip>
          <a:stretch>
            <a:fillRect/>
          </a:stretch>
        </p:blipFill>
        <p:spPr>
          <a:xfrm>
            <a:off x="522025" y="3804675"/>
            <a:ext cx="2714775" cy="1174300"/>
          </a:xfrm>
          <a:prstGeom prst="rect">
            <a:avLst/>
          </a:prstGeom>
          <a:noFill/>
          <a:ln w="9525" cap="flat" cmpd="sng">
            <a:solidFill>
              <a:srgbClr val="000000"/>
            </a:solidFill>
            <a:prstDash val="solid"/>
            <a:round/>
            <a:headEnd type="none" w="sm" len="sm"/>
            <a:tailEnd type="none" w="sm" len="sm"/>
          </a:ln>
        </p:spPr>
      </p:pic>
      <p:pic>
        <p:nvPicPr>
          <p:cNvPr id="267" name="Google Shape;267;p41"/>
          <p:cNvPicPr preferRelativeResize="0"/>
          <p:nvPr/>
        </p:nvPicPr>
        <p:blipFill>
          <a:blip r:embed="rId9">
            <a:alphaModFix/>
          </a:blip>
          <a:stretch>
            <a:fillRect/>
          </a:stretch>
        </p:blipFill>
        <p:spPr>
          <a:xfrm>
            <a:off x="3655750" y="3823350"/>
            <a:ext cx="2591700" cy="11556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27348"/>
              <a:buFont typeface="Arial"/>
              <a:buNone/>
            </a:pPr>
            <a:r>
              <a:rPr lang="en"/>
              <a:t>Puerto Rico:  </a:t>
            </a:r>
            <a:r>
              <a:rPr lang="en" sz="3022" b="1">
                <a:solidFill>
                  <a:srgbClr val="CC0000"/>
                </a:solidFill>
              </a:rPr>
              <a:t>Cultura</a:t>
            </a:r>
            <a:endParaRPr sz="4022">
              <a:solidFill>
                <a:srgbClr val="CC0000"/>
              </a:solidFill>
            </a:endParaRPr>
          </a:p>
        </p:txBody>
      </p:sp>
      <p:sp>
        <p:nvSpPr>
          <p:cNvPr id="273" name="Google Shape;273;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rPr>
              <a:t>La influencia española es evidente en la cultura puertorriqueña, desde el arte hasta los redes sociales.</a:t>
            </a:r>
            <a:endParaRPr b="1">
              <a:solidFill>
                <a:srgbClr val="000000"/>
              </a:solidFill>
            </a:endParaRPr>
          </a:p>
          <a:p>
            <a:pPr marL="457200" lvl="0" indent="-342900" algn="l" rtl="0">
              <a:spcBef>
                <a:spcPts val="1200"/>
              </a:spcBef>
              <a:spcAft>
                <a:spcPts val="0"/>
              </a:spcAft>
              <a:buClr>
                <a:srgbClr val="000000"/>
              </a:buClr>
              <a:buSzPts val="1800"/>
              <a:buChar char="●"/>
            </a:pPr>
            <a:r>
              <a:rPr lang="en" b="1">
                <a:solidFill>
                  <a:srgbClr val="000000"/>
                </a:solidFill>
              </a:rPr>
              <a:t>Arte:</a:t>
            </a:r>
            <a:endParaRPr b="1">
              <a:solidFill>
                <a:srgbClr val="000000"/>
              </a:solidFill>
            </a:endParaRPr>
          </a:p>
          <a:p>
            <a:pPr marL="914400" lvl="1" indent="-317500" algn="l" rtl="0">
              <a:spcBef>
                <a:spcPts val="0"/>
              </a:spcBef>
              <a:spcAft>
                <a:spcPts val="0"/>
              </a:spcAft>
              <a:buClr>
                <a:srgbClr val="000000"/>
              </a:buClr>
              <a:buSzPts val="1400"/>
              <a:buChar char="○"/>
            </a:pPr>
            <a:r>
              <a:rPr lang="en" b="1" u="sng">
                <a:solidFill>
                  <a:schemeClr val="hlink"/>
                </a:solidFill>
                <a:hlinkClick r:id="rId3"/>
              </a:rPr>
              <a:t>Museo de Arte de Puerto Rico</a:t>
            </a:r>
            <a:endParaRPr b="1">
              <a:solidFill>
                <a:srgbClr val="000000"/>
              </a:solidFill>
            </a:endParaRPr>
          </a:p>
          <a:p>
            <a:pPr marL="914400" lvl="1" indent="-317500" algn="l" rtl="0">
              <a:spcBef>
                <a:spcPts val="0"/>
              </a:spcBef>
              <a:spcAft>
                <a:spcPts val="0"/>
              </a:spcAft>
              <a:buClr>
                <a:srgbClr val="000000"/>
              </a:buClr>
              <a:buSzPts val="1400"/>
              <a:buChar char="○"/>
            </a:pPr>
            <a:r>
              <a:rPr lang="en" b="1" u="sng">
                <a:solidFill>
                  <a:schemeClr val="hlink"/>
                </a:solidFill>
                <a:hlinkClick r:id="rId4"/>
              </a:rPr>
              <a:t>Museo de Arte Contemporáneo</a:t>
            </a:r>
            <a:endParaRPr b="1">
              <a:solidFill>
                <a:srgbClr val="000000"/>
              </a:solidFill>
            </a:endParaRPr>
          </a:p>
          <a:p>
            <a:pPr marL="914400" lvl="1" indent="-317500" algn="l" rtl="0">
              <a:spcBef>
                <a:spcPts val="0"/>
              </a:spcBef>
              <a:spcAft>
                <a:spcPts val="0"/>
              </a:spcAft>
              <a:buClr>
                <a:srgbClr val="000000"/>
              </a:buClr>
              <a:buSzPts val="1400"/>
              <a:buChar char="○"/>
            </a:pPr>
            <a:r>
              <a:rPr lang="en" b="1" u="sng">
                <a:solidFill>
                  <a:schemeClr val="hlink"/>
                </a:solidFill>
                <a:hlinkClick r:id="rId5"/>
              </a:rPr>
              <a:t>Ponce</a:t>
            </a:r>
            <a:endParaRPr b="1">
              <a:solidFill>
                <a:srgbClr val="000000"/>
              </a:solidFill>
            </a:endParaRPr>
          </a:p>
          <a:p>
            <a:pPr marL="914400" lvl="1" indent="-317500" algn="l" rtl="0">
              <a:spcBef>
                <a:spcPts val="0"/>
              </a:spcBef>
              <a:spcAft>
                <a:spcPts val="0"/>
              </a:spcAft>
              <a:buClr>
                <a:srgbClr val="000000"/>
              </a:buClr>
              <a:buSzPts val="1400"/>
              <a:buChar char="○"/>
            </a:pPr>
            <a:r>
              <a:rPr lang="en" b="1" u="sng">
                <a:solidFill>
                  <a:schemeClr val="hlink"/>
                </a:solidFill>
                <a:hlinkClick r:id="rId6"/>
              </a:rPr>
              <a:t>Bayamón</a:t>
            </a:r>
            <a:endParaRPr b="1">
              <a:solidFill>
                <a:srgbClr val="000000"/>
              </a:solidFill>
            </a:endParaRPr>
          </a:p>
          <a:p>
            <a:pPr marL="0" lvl="0" indent="0" algn="l" rtl="0">
              <a:spcBef>
                <a:spcPts val="1200"/>
              </a:spcBef>
              <a:spcAft>
                <a:spcPts val="1200"/>
              </a:spcAft>
              <a:buNone/>
            </a:pPr>
            <a:endParaRPr b="1">
              <a:solidFill>
                <a:srgbClr val="000000"/>
              </a:solidFill>
            </a:endParaRPr>
          </a:p>
        </p:txBody>
      </p:sp>
      <p:pic>
        <p:nvPicPr>
          <p:cNvPr id="274" name="Google Shape;274;p42"/>
          <p:cNvPicPr preferRelativeResize="0"/>
          <p:nvPr/>
        </p:nvPicPr>
        <p:blipFill>
          <a:blip r:embed="rId7">
            <a:alphaModFix/>
          </a:blip>
          <a:stretch>
            <a:fillRect/>
          </a:stretch>
        </p:blipFill>
        <p:spPr>
          <a:xfrm>
            <a:off x="6451249" y="1715550"/>
            <a:ext cx="2381050" cy="1584475"/>
          </a:xfrm>
          <a:prstGeom prst="rect">
            <a:avLst/>
          </a:prstGeom>
          <a:noFill/>
          <a:ln w="9525" cap="flat" cmpd="sng">
            <a:solidFill>
              <a:srgbClr val="000000"/>
            </a:solidFill>
            <a:prstDash val="solid"/>
            <a:round/>
            <a:headEnd type="none" w="sm" len="sm"/>
            <a:tailEnd type="none" w="sm" len="sm"/>
          </a:ln>
        </p:spPr>
      </p:pic>
      <p:pic>
        <p:nvPicPr>
          <p:cNvPr id="275" name="Google Shape;275;p42"/>
          <p:cNvPicPr preferRelativeResize="0"/>
          <p:nvPr/>
        </p:nvPicPr>
        <p:blipFill>
          <a:blip r:embed="rId8">
            <a:alphaModFix/>
          </a:blip>
          <a:stretch>
            <a:fillRect/>
          </a:stretch>
        </p:blipFill>
        <p:spPr>
          <a:xfrm>
            <a:off x="4240750" y="2670550"/>
            <a:ext cx="2011226" cy="2227301"/>
          </a:xfrm>
          <a:prstGeom prst="rect">
            <a:avLst/>
          </a:prstGeom>
          <a:noFill/>
          <a:ln w="9525" cap="flat" cmpd="sng">
            <a:solidFill>
              <a:srgbClr val="000000"/>
            </a:solidFill>
            <a:prstDash val="solid"/>
            <a:round/>
            <a:headEnd type="none" w="sm" len="sm"/>
            <a:tailEnd type="none" w="sm" len="sm"/>
          </a:ln>
        </p:spPr>
      </p:pic>
      <p:sp>
        <p:nvSpPr>
          <p:cNvPr id="276" name="Google Shape;276;p42"/>
          <p:cNvSpPr txBox="1"/>
          <p:nvPr/>
        </p:nvSpPr>
        <p:spPr>
          <a:xfrm>
            <a:off x="4240750" y="1715550"/>
            <a:ext cx="231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Muralist: Alexis Diaz</a:t>
            </a:r>
            <a:endParaRPr b="1"/>
          </a:p>
          <a:p>
            <a:pPr marL="0" lvl="0" indent="0" algn="l" rtl="0">
              <a:spcBef>
                <a:spcPts val="0"/>
              </a:spcBef>
              <a:spcAft>
                <a:spcPts val="0"/>
              </a:spcAft>
              <a:buNone/>
            </a:pPr>
            <a:r>
              <a:rPr lang="en" b="1"/>
              <a:t>Elephant Octopus Mural</a:t>
            </a:r>
            <a:endParaRPr b="1"/>
          </a:p>
        </p:txBody>
      </p:sp>
      <p:sp>
        <p:nvSpPr>
          <p:cNvPr id="277" name="Google Shape;277;p42"/>
          <p:cNvSpPr txBox="1"/>
          <p:nvPr/>
        </p:nvSpPr>
        <p:spPr>
          <a:xfrm>
            <a:off x="6451250" y="4125375"/>
            <a:ext cx="219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San Juan Town Hall: arquitectura española</a:t>
            </a:r>
            <a:endParaRPr b="1"/>
          </a:p>
        </p:txBody>
      </p:sp>
      <p:pic>
        <p:nvPicPr>
          <p:cNvPr id="278" name="Google Shape;278;p42"/>
          <p:cNvPicPr preferRelativeResize="0"/>
          <p:nvPr/>
        </p:nvPicPr>
        <p:blipFill>
          <a:blip r:embed="rId9">
            <a:alphaModFix/>
          </a:blip>
          <a:stretch>
            <a:fillRect/>
          </a:stretch>
        </p:blipFill>
        <p:spPr>
          <a:xfrm>
            <a:off x="311692" y="3443675"/>
            <a:ext cx="1937675" cy="1454175"/>
          </a:xfrm>
          <a:prstGeom prst="rect">
            <a:avLst/>
          </a:prstGeom>
          <a:noFill/>
          <a:ln w="9525" cap="flat" cmpd="sng">
            <a:solidFill>
              <a:srgbClr val="000000"/>
            </a:solidFill>
            <a:prstDash val="solid"/>
            <a:round/>
            <a:headEnd type="none" w="sm" len="sm"/>
            <a:tailEnd type="none" w="sm" len="sm"/>
          </a:ln>
        </p:spPr>
      </p:pic>
      <p:sp>
        <p:nvSpPr>
          <p:cNvPr id="279" name="Google Shape;279;p42"/>
          <p:cNvSpPr txBox="1"/>
          <p:nvPr/>
        </p:nvSpPr>
        <p:spPr>
          <a:xfrm>
            <a:off x="2290375" y="4125375"/>
            <a:ext cx="1751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Celebration by Gloria Barreto-Rodriguez</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Puerto Rico:  </a:t>
            </a:r>
            <a:r>
              <a:rPr lang="en" sz="3022" b="1">
                <a:solidFill>
                  <a:srgbClr val="CC0000"/>
                </a:solidFill>
              </a:rPr>
              <a:t>Cultura</a:t>
            </a:r>
            <a:endParaRPr/>
          </a:p>
        </p:txBody>
      </p:sp>
      <p:sp>
        <p:nvSpPr>
          <p:cNvPr id="285" name="Google Shape;285;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00" b="1">
                <a:solidFill>
                  <a:schemeClr val="dk1"/>
                </a:solidFill>
              </a:rPr>
              <a:t>Comida / Gastronomía</a:t>
            </a:r>
            <a:endParaRPr sz="1700" b="1">
              <a:solidFill>
                <a:schemeClr val="dk1"/>
              </a:solidFill>
            </a:endParaRPr>
          </a:p>
        </p:txBody>
      </p:sp>
      <p:pic>
        <p:nvPicPr>
          <p:cNvPr id="286" name="Google Shape;286;p43"/>
          <p:cNvPicPr preferRelativeResize="0"/>
          <p:nvPr/>
        </p:nvPicPr>
        <p:blipFill>
          <a:blip r:embed="rId3">
            <a:alphaModFix/>
          </a:blip>
          <a:stretch>
            <a:fillRect/>
          </a:stretch>
        </p:blipFill>
        <p:spPr>
          <a:xfrm>
            <a:off x="3638825" y="1152475"/>
            <a:ext cx="5193476" cy="3510250"/>
          </a:xfrm>
          <a:prstGeom prst="rect">
            <a:avLst/>
          </a:prstGeom>
          <a:noFill/>
          <a:ln>
            <a:noFill/>
          </a:ln>
        </p:spPr>
      </p:pic>
      <p:sp>
        <p:nvSpPr>
          <p:cNvPr id="287" name="Google Shape;287;p43"/>
          <p:cNvSpPr txBox="1"/>
          <p:nvPr/>
        </p:nvSpPr>
        <p:spPr>
          <a:xfrm>
            <a:off x="311700" y="1602550"/>
            <a:ext cx="3327000" cy="31545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dk1"/>
              </a:buClr>
              <a:buSzPts val="1700"/>
              <a:buChar char="●"/>
            </a:pPr>
            <a:r>
              <a:rPr lang="en" sz="1700" b="1">
                <a:solidFill>
                  <a:schemeClr val="dk1"/>
                </a:solidFill>
              </a:rPr>
              <a:t>Alcapurrias</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Bacalaitos</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Amarillos (tostones)</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Guanimes con bacalao</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Mofongo</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Pastelón</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Pionono</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Arróz con gandules</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a:solidFill>
                  <a:schemeClr val="dk1"/>
                </a:solidFill>
              </a:rPr>
              <a:t>Asopao de camarones</a:t>
            </a:r>
            <a:endParaRPr sz="1700" b="1">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b="1" u="sng">
                <a:solidFill>
                  <a:schemeClr val="hlink"/>
                </a:solidFill>
                <a:hlinkClick r:id="rId4"/>
              </a:rPr>
              <a:t>Rectas</a:t>
            </a:r>
            <a:endParaRPr sz="1700"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Puerto Rico:  </a:t>
            </a:r>
            <a:r>
              <a:rPr lang="en" sz="3022" b="1">
                <a:solidFill>
                  <a:srgbClr val="CC0000"/>
                </a:solidFill>
              </a:rPr>
              <a:t>Cultura - Deportes</a:t>
            </a:r>
            <a:endParaRPr/>
          </a:p>
        </p:txBody>
      </p:sp>
      <p:sp>
        <p:nvSpPr>
          <p:cNvPr id="293" name="Google Shape;293;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00000"/>
              </a:buClr>
              <a:buSzPts val="1800"/>
              <a:buChar char="●"/>
            </a:pPr>
            <a:r>
              <a:rPr lang="en" b="1">
                <a:solidFill>
                  <a:srgbClr val="000000"/>
                </a:solidFill>
              </a:rPr>
              <a:t>Béisbol</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Balóncesto</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Boxeo</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Bicicleta de montaña</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Pesca</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Bucear</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El kayak</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El surf</a:t>
            </a:r>
            <a:endParaRPr b="1">
              <a:solidFill>
                <a:srgbClr val="000000"/>
              </a:solidFill>
            </a:endParaRPr>
          </a:p>
          <a:p>
            <a:pPr marL="457200" lvl="0" indent="-342900" algn="l" rtl="0">
              <a:spcBef>
                <a:spcPts val="0"/>
              </a:spcBef>
              <a:spcAft>
                <a:spcPts val="0"/>
              </a:spcAft>
              <a:buClr>
                <a:srgbClr val="000000"/>
              </a:buClr>
              <a:buSzPts val="1800"/>
              <a:buChar char="●"/>
            </a:pPr>
            <a:r>
              <a:rPr lang="en" b="1" u="sng">
                <a:solidFill>
                  <a:schemeClr val="hlink"/>
                </a:solidFill>
                <a:hlinkClick r:id="rId3"/>
              </a:rPr>
              <a:t>recurso</a:t>
            </a:r>
            <a:endParaRPr b="1">
              <a:solidFill>
                <a:srgbClr val="000000"/>
              </a:solidFill>
            </a:endParaRPr>
          </a:p>
          <a:p>
            <a:pPr marL="457200" lvl="0" indent="0" algn="l" rtl="0">
              <a:spcBef>
                <a:spcPts val="1200"/>
              </a:spcBef>
              <a:spcAft>
                <a:spcPts val="1200"/>
              </a:spcAft>
              <a:buNone/>
            </a:pPr>
            <a:endParaRPr>
              <a:solidFill>
                <a:srgbClr val="000000"/>
              </a:solidFill>
            </a:endParaRPr>
          </a:p>
        </p:txBody>
      </p:sp>
      <p:pic>
        <p:nvPicPr>
          <p:cNvPr id="294" name="Google Shape;294;p44"/>
          <p:cNvPicPr preferRelativeResize="0"/>
          <p:nvPr/>
        </p:nvPicPr>
        <p:blipFill>
          <a:blip r:embed="rId4">
            <a:alphaModFix/>
          </a:blip>
          <a:stretch>
            <a:fillRect/>
          </a:stretch>
        </p:blipFill>
        <p:spPr>
          <a:xfrm rot="1306877">
            <a:off x="6673922" y="477838"/>
            <a:ext cx="2115304" cy="1483874"/>
          </a:xfrm>
          <a:prstGeom prst="rect">
            <a:avLst/>
          </a:prstGeom>
          <a:noFill/>
          <a:ln w="9525" cap="flat" cmpd="sng">
            <a:solidFill>
              <a:srgbClr val="000000"/>
            </a:solidFill>
            <a:prstDash val="solid"/>
            <a:round/>
            <a:headEnd type="none" w="sm" len="sm"/>
            <a:tailEnd type="none" w="sm" len="sm"/>
          </a:ln>
        </p:spPr>
      </p:pic>
      <p:pic>
        <p:nvPicPr>
          <p:cNvPr id="295" name="Google Shape;295;p44"/>
          <p:cNvPicPr preferRelativeResize="0"/>
          <p:nvPr/>
        </p:nvPicPr>
        <p:blipFill>
          <a:blip r:embed="rId5">
            <a:alphaModFix/>
          </a:blip>
          <a:stretch>
            <a:fillRect/>
          </a:stretch>
        </p:blipFill>
        <p:spPr>
          <a:xfrm>
            <a:off x="4360448" y="1017723"/>
            <a:ext cx="2211025" cy="1471325"/>
          </a:xfrm>
          <a:prstGeom prst="rect">
            <a:avLst/>
          </a:prstGeom>
          <a:noFill/>
          <a:ln w="9525" cap="flat" cmpd="sng">
            <a:solidFill>
              <a:srgbClr val="000000"/>
            </a:solidFill>
            <a:prstDash val="solid"/>
            <a:round/>
            <a:headEnd type="none" w="sm" len="sm"/>
            <a:tailEnd type="none" w="sm" len="sm"/>
          </a:ln>
        </p:spPr>
      </p:pic>
      <p:pic>
        <p:nvPicPr>
          <p:cNvPr id="296" name="Google Shape;296;p44"/>
          <p:cNvPicPr preferRelativeResize="0"/>
          <p:nvPr/>
        </p:nvPicPr>
        <p:blipFill>
          <a:blip r:embed="rId6">
            <a:alphaModFix/>
          </a:blip>
          <a:stretch>
            <a:fillRect/>
          </a:stretch>
        </p:blipFill>
        <p:spPr>
          <a:xfrm rot="-1288536">
            <a:off x="4259998" y="2578087"/>
            <a:ext cx="2211025" cy="1471336"/>
          </a:xfrm>
          <a:prstGeom prst="rect">
            <a:avLst/>
          </a:prstGeom>
          <a:noFill/>
          <a:ln w="9525" cap="flat" cmpd="sng">
            <a:solidFill>
              <a:srgbClr val="000000"/>
            </a:solidFill>
            <a:prstDash val="solid"/>
            <a:round/>
            <a:headEnd type="none" w="sm" len="sm"/>
            <a:tailEnd type="none" w="sm" len="sm"/>
          </a:ln>
        </p:spPr>
      </p:pic>
      <p:pic>
        <p:nvPicPr>
          <p:cNvPr id="297" name="Google Shape;297;p44"/>
          <p:cNvPicPr preferRelativeResize="0"/>
          <p:nvPr/>
        </p:nvPicPr>
        <p:blipFill>
          <a:blip r:embed="rId7">
            <a:alphaModFix/>
          </a:blip>
          <a:stretch>
            <a:fillRect/>
          </a:stretch>
        </p:blipFill>
        <p:spPr>
          <a:xfrm>
            <a:off x="6421875" y="2757363"/>
            <a:ext cx="2619375" cy="1743075"/>
          </a:xfrm>
          <a:prstGeom prst="rect">
            <a:avLst/>
          </a:prstGeom>
          <a:noFill/>
          <a:ln w="9525" cap="flat" cmpd="sng">
            <a:solidFill>
              <a:srgbClr val="000000"/>
            </a:solidFill>
            <a:prstDash val="solid"/>
            <a:round/>
            <a:headEnd type="none" w="sm" len="sm"/>
            <a:tailEnd type="none" w="sm" len="sm"/>
          </a:ln>
        </p:spPr>
      </p:pic>
      <p:pic>
        <p:nvPicPr>
          <p:cNvPr id="298" name="Google Shape;298;p44"/>
          <p:cNvPicPr preferRelativeResize="0"/>
          <p:nvPr/>
        </p:nvPicPr>
        <p:blipFill>
          <a:blip r:embed="rId8">
            <a:alphaModFix/>
          </a:blip>
          <a:stretch>
            <a:fillRect/>
          </a:stretch>
        </p:blipFill>
        <p:spPr>
          <a:xfrm>
            <a:off x="1806600" y="3443674"/>
            <a:ext cx="2627366" cy="14713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311700" y="291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Puerto Rico:  </a:t>
            </a:r>
            <a:r>
              <a:rPr lang="en" sz="3022" b="1">
                <a:solidFill>
                  <a:srgbClr val="CC0000"/>
                </a:solidFill>
              </a:rPr>
              <a:t>Cultura - Literatura</a:t>
            </a:r>
            <a:endParaRPr/>
          </a:p>
        </p:txBody>
      </p:sp>
      <p:sp>
        <p:nvSpPr>
          <p:cNvPr id="304" name="Google Shape;304;p45"/>
          <p:cNvSpPr txBox="1">
            <a:spLocks noGrp="1"/>
          </p:cNvSpPr>
          <p:nvPr>
            <p:ph type="body" idx="1"/>
          </p:nvPr>
        </p:nvSpPr>
        <p:spPr>
          <a:xfrm>
            <a:off x="142800" y="1152475"/>
            <a:ext cx="40962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rgbClr val="000000"/>
              </a:buClr>
              <a:buSzPts val="2300"/>
              <a:buChar char="●"/>
            </a:pPr>
            <a:r>
              <a:rPr lang="en" sz="2300" b="1">
                <a:solidFill>
                  <a:srgbClr val="000000"/>
                </a:solidFill>
              </a:rPr>
              <a:t>Julia de Burgos: poeta</a:t>
            </a:r>
            <a:endParaRPr sz="2300" b="1">
              <a:solidFill>
                <a:srgbClr val="000000"/>
              </a:solidFill>
            </a:endParaRPr>
          </a:p>
          <a:p>
            <a:pPr marL="914400" lvl="1" indent="-349250" algn="l" rtl="0">
              <a:spcBef>
                <a:spcPts val="0"/>
              </a:spcBef>
              <a:spcAft>
                <a:spcPts val="0"/>
              </a:spcAft>
              <a:buClr>
                <a:srgbClr val="000000"/>
              </a:buClr>
              <a:buSzPts val="1900"/>
              <a:buChar char="○"/>
            </a:pPr>
            <a:r>
              <a:rPr lang="en" sz="1900" b="1" u="sng">
                <a:solidFill>
                  <a:schemeClr val="hlink"/>
                </a:solidFill>
                <a:hlinkClick r:id="rId3"/>
              </a:rPr>
              <a:t>A Julia de Burgos - poema</a:t>
            </a:r>
            <a:endParaRPr sz="1900" b="1">
              <a:solidFill>
                <a:srgbClr val="000000"/>
              </a:solidFill>
            </a:endParaRPr>
          </a:p>
          <a:p>
            <a:pPr marL="457200" lvl="0" indent="0" algn="l" rtl="0">
              <a:spcBef>
                <a:spcPts val="1200"/>
              </a:spcBef>
              <a:spcAft>
                <a:spcPts val="1200"/>
              </a:spcAft>
              <a:buNone/>
            </a:pPr>
            <a:endParaRPr>
              <a:solidFill>
                <a:srgbClr val="000000"/>
              </a:solidFill>
            </a:endParaRPr>
          </a:p>
        </p:txBody>
      </p:sp>
      <p:pic>
        <p:nvPicPr>
          <p:cNvPr id="305" name="Google Shape;305;p45"/>
          <p:cNvPicPr preferRelativeResize="0"/>
          <p:nvPr/>
        </p:nvPicPr>
        <p:blipFill>
          <a:blip r:embed="rId4">
            <a:alphaModFix/>
          </a:blip>
          <a:stretch>
            <a:fillRect/>
          </a:stretch>
        </p:blipFill>
        <p:spPr>
          <a:xfrm>
            <a:off x="4238900" y="971501"/>
            <a:ext cx="2004920" cy="2628900"/>
          </a:xfrm>
          <a:prstGeom prst="rect">
            <a:avLst/>
          </a:prstGeom>
          <a:noFill/>
          <a:ln w="9525" cap="flat" cmpd="sng">
            <a:solidFill>
              <a:srgbClr val="000000"/>
            </a:solidFill>
            <a:prstDash val="solid"/>
            <a:round/>
            <a:headEnd type="none" w="sm" len="sm"/>
            <a:tailEnd type="none" w="sm" len="sm"/>
          </a:ln>
        </p:spPr>
      </p:pic>
      <p:pic>
        <p:nvPicPr>
          <p:cNvPr id="306" name="Google Shape;306;p45"/>
          <p:cNvPicPr preferRelativeResize="0"/>
          <p:nvPr/>
        </p:nvPicPr>
        <p:blipFill>
          <a:blip r:embed="rId5">
            <a:alphaModFix/>
          </a:blip>
          <a:stretch>
            <a:fillRect/>
          </a:stretch>
        </p:blipFill>
        <p:spPr>
          <a:xfrm>
            <a:off x="2838450" y="2169225"/>
            <a:ext cx="1733550" cy="2628900"/>
          </a:xfrm>
          <a:prstGeom prst="rect">
            <a:avLst/>
          </a:prstGeom>
          <a:noFill/>
          <a:ln w="9525" cap="flat" cmpd="sng">
            <a:solidFill>
              <a:srgbClr val="000000"/>
            </a:solidFill>
            <a:prstDash val="solid"/>
            <a:round/>
            <a:headEnd type="none" w="sm" len="sm"/>
            <a:tailEnd type="none" w="sm" len="sm"/>
          </a:ln>
        </p:spPr>
      </p:pic>
      <p:pic>
        <p:nvPicPr>
          <p:cNvPr id="307" name="Google Shape;307;p45"/>
          <p:cNvPicPr preferRelativeResize="0"/>
          <p:nvPr/>
        </p:nvPicPr>
        <p:blipFill>
          <a:blip r:embed="rId6">
            <a:alphaModFix/>
          </a:blip>
          <a:stretch>
            <a:fillRect/>
          </a:stretch>
        </p:blipFill>
        <p:spPr>
          <a:xfrm>
            <a:off x="205150" y="3366088"/>
            <a:ext cx="2800350" cy="1628775"/>
          </a:xfrm>
          <a:prstGeom prst="rect">
            <a:avLst/>
          </a:prstGeom>
          <a:noFill/>
          <a:ln>
            <a:noFill/>
          </a:ln>
        </p:spPr>
      </p:pic>
      <p:pic>
        <p:nvPicPr>
          <p:cNvPr id="308" name="Google Shape;308;p45"/>
          <p:cNvPicPr preferRelativeResize="0"/>
          <p:nvPr/>
        </p:nvPicPr>
        <p:blipFill>
          <a:blip r:embed="rId7">
            <a:alphaModFix/>
          </a:blip>
          <a:stretch>
            <a:fillRect/>
          </a:stretch>
        </p:blipFill>
        <p:spPr>
          <a:xfrm>
            <a:off x="5392200" y="3366100"/>
            <a:ext cx="3458502" cy="1628775"/>
          </a:xfrm>
          <a:prstGeom prst="rect">
            <a:avLst/>
          </a:prstGeom>
          <a:noFill/>
          <a:ln w="9525" cap="flat" cmpd="sng">
            <a:solidFill>
              <a:srgbClr val="000000"/>
            </a:solidFill>
            <a:prstDash val="solid"/>
            <a:round/>
            <a:headEnd type="none" w="sm" len="sm"/>
            <a:tailEnd type="none" w="sm" len="sm"/>
          </a:ln>
        </p:spPr>
      </p:pic>
      <p:pic>
        <p:nvPicPr>
          <p:cNvPr id="309" name="Google Shape;309;p45" descr="NVCC Honors Poet Julia de Burgos | Naugatuck Valley Community College &gt;  About NVCC &gt; NVCC Going Strong &gt; CEO's Message &gt; CEO's remarks | Naugatuck  Valley Community College"/>
          <p:cNvPicPr preferRelativeResize="0"/>
          <p:nvPr/>
        </p:nvPicPr>
        <p:blipFill>
          <a:blip r:embed="rId8">
            <a:alphaModFix/>
          </a:blip>
          <a:stretch>
            <a:fillRect/>
          </a:stretch>
        </p:blipFill>
        <p:spPr>
          <a:xfrm>
            <a:off x="6162400" y="164425"/>
            <a:ext cx="2800350" cy="19644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Puerto Rico:  </a:t>
            </a:r>
            <a:r>
              <a:rPr lang="en" sz="3022" b="1">
                <a:solidFill>
                  <a:srgbClr val="CC0000"/>
                </a:solidFill>
              </a:rPr>
              <a:t>Cultura - Music</a:t>
            </a:r>
            <a:endParaRPr/>
          </a:p>
        </p:txBody>
      </p:sp>
      <p:sp>
        <p:nvSpPr>
          <p:cNvPr id="315" name="Google Shape;315;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rgbClr val="000000"/>
              </a:buClr>
              <a:buSzPts val="2100"/>
              <a:buChar char="●"/>
            </a:pPr>
            <a:r>
              <a:rPr lang="en" sz="2100" b="1">
                <a:solidFill>
                  <a:srgbClr val="000000"/>
                </a:solidFill>
              </a:rPr>
              <a:t>Música folklórica:</a:t>
            </a:r>
            <a:endParaRPr sz="2100" b="1">
              <a:solidFill>
                <a:srgbClr val="000000"/>
              </a:solidFill>
            </a:endParaRPr>
          </a:p>
          <a:p>
            <a:pPr marL="914400" lvl="1" indent="-336550" algn="l" rtl="0">
              <a:spcBef>
                <a:spcPts val="0"/>
              </a:spcBef>
              <a:spcAft>
                <a:spcPts val="0"/>
              </a:spcAft>
              <a:buClr>
                <a:srgbClr val="000000"/>
              </a:buClr>
              <a:buSzPts val="1700"/>
              <a:buChar char="○"/>
            </a:pPr>
            <a:r>
              <a:rPr lang="en" sz="1700" b="1">
                <a:solidFill>
                  <a:srgbClr val="000000"/>
                </a:solidFill>
              </a:rPr>
              <a:t>Narciso Figueroa - </a:t>
            </a:r>
            <a:r>
              <a:rPr lang="en" sz="1700" b="1" u="sng">
                <a:solidFill>
                  <a:schemeClr val="hlink"/>
                </a:solidFill>
                <a:hlinkClick r:id="rId3"/>
              </a:rPr>
              <a:t>escucha</a:t>
            </a:r>
            <a:endParaRPr sz="1700" b="1">
              <a:solidFill>
                <a:srgbClr val="000000"/>
              </a:solidFill>
            </a:endParaRPr>
          </a:p>
          <a:p>
            <a:pPr marL="457200" lvl="0" indent="-361950" algn="l" rtl="0">
              <a:spcBef>
                <a:spcPts val="0"/>
              </a:spcBef>
              <a:spcAft>
                <a:spcPts val="0"/>
              </a:spcAft>
              <a:buClr>
                <a:srgbClr val="000000"/>
              </a:buClr>
              <a:buSzPts val="2100"/>
              <a:buChar char="●"/>
            </a:pPr>
            <a:r>
              <a:rPr lang="en" sz="2100" b="1">
                <a:solidFill>
                  <a:srgbClr val="000000"/>
                </a:solidFill>
              </a:rPr>
              <a:t>Bomba y Plena</a:t>
            </a:r>
            <a:endParaRPr sz="2100" b="1">
              <a:solidFill>
                <a:srgbClr val="000000"/>
              </a:solidFill>
            </a:endParaRPr>
          </a:p>
          <a:p>
            <a:pPr marL="914400" lvl="1" indent="-336550" algn="l" rtl="0">
              <a:spcBef>
                <a:spcPts val="0"/>
              </a:spcBef>
              <a:spcAft>
                <a:spcPts val="0"/>
              </a:spcAft>
              <a:buClr>
                <a:srgbClr val="000000"/>
              </a:buClr>
              <a:buSzPts val="1700"/>
              <a:buChar char="○"/>
            </a:pPr>
            <a:r>
              <a:rPr lang="en" sz="1700" b="1" u="sng">
                <a:solidFill>
                  <a:schemeClr val="hlink"/>
                </a:solidFill>
                <a:hlinkClick r:id="rId3"/>
              </a:rPr>
              <a:t>Escucha</a:t>
            </a:r>
            <a:endParaRPr sz="1700" b="1">
              <a:solidFill>
                <a:srgbClr val="000000"/>
              </a:solidFill>
            </a:endParaRPr>
          </a:p>
          <a:p>
            <a:pPr marL="457200" lvl="0" indent="-361950" algn="l" rtl="0">
              <a:spcBef>
                <a:spcPts val="0"/>
              </a:spcBef>
              <a:spcAft>
                <a:spcPts val="0"/>
              </a:spcAft>
              <a:buClr>
                <a:srgbClr val="000000"/>
              </a:buClr>
              <a:buSzPts val="2100"/>
              <a:buChar char="●"/>
            </a:pPr>
            <a:r>
              <a:rPr lang="en" sz="2100" b="1">
                <a:solidFill>
                  <a:srgbClr val="000000"/>
                </a:solidFill>
              </a:rPr>
              <a:t>Salsa:</a:t>
            </a:r>
            <a:endParaRPr sz="2100" b="1">
              <a:solidFill>
                <a:srgbClr val="000000"/>
              </a:solidFill>
            </a:endParaRPr>
          </a:p>
          <a:p>
            <a:pPr marL="914400" lvl="1" indent="-336550" algn="l" rtl="0">
              <a:spcBef>
                <a:spcPts val="0"/>
              </a:spcBef>
              <a:spcAft>
                <a:spcPts val="0"/>
              </a:spcAft>
              <a:buClr>
                <a:srgbClr val="000000"/>
              </a:buClr>
              <a:buSzPts val="1700"/>
              <a:buChar char="○"/>
            </a:pPr>
            <a:r>
              <a:rPr lang="en" sz="1700" b="1">
                <a:solidFill>
                  <a:srgbClr val="000000"/>
                </a:solidFill>
              </a:rPr>
              <a:t>Tito Puente - </a:t>
            </a:r>
            <a:r>
              <a:rPr lang="en" sz="1700" b="1" u="sng">
                <a:solidFill>
                  <a:schemeClr val="hlink"/>
                </a:solidFill>
                <a:hlinkClick r:id="rId4"/>
              </a:rPr>
              <a:t>escucha</a:t>
            </a:r>
            <a:endParaRPr sz="1700" b="1">
              <a:solidFill>
                <a:srgbClr val="000000"/>
              </a:solidFill>
            </a:endParaRPr>
          </a:p>
          <a:p>
            <a:pPr marL="457200" lvl="0" indent="-361950" algn="l" rtl="0">
              <a:spcBef>
                <a:spcPts val="0"/>
              </a:spcBef>
              <a:spcAft>
                <a:spcPts val="0"/>
              </a:spcAft>
              <a:buClr>
                <a:srgbClr val="000000"/>
              </a:buClr>
              <a:buSzPts val="2100"/>
              <a:buChar char="●"/>
            </a:pPr>
            <a:r>
              <a:rPr lang="en" sz="2100" b="1">
                <a:solidFill>
                  <a:srgbClr val="000000"/>
                </a:solidFill>
              </a:rPr>
              <a:t>Música moderna:</a:t>
            </a:r>
            <a:endParaRPr sz="2100" b="1">
              <a:solidFill>
                <a:srgbClr val="000000"/>
              </a:solidFill>
            </a:endParaRPr>
          </a:p>
          <a:p>
            <a:pPr marL="914400" lvl="1" indent="-336550" algn="l" rtl="0">
              <a:spcBef>
                <a:spcPts val="0"/>
              </a:spcBef>
              <a:spcAft>
                <a:spcPts val="0"/>
              </a:spcAft>
              <a:buClr>
                <a:srgbClr val="000000"/>
              </a:buClr>
              <a:buSzPts val="1700"/>
              <a:buChar char="○"/>
            </a:pPr>
            <a:r>
              <a:rPr lang="en" sz="1700" b="1">
                <a:solidFill>
                  <a:srgbClr val="000000"/>
                </a:solidFill>
              </a:rPr>
              <a:t>Ricky Martin - </a:t>
            </a:r>
            <a:r>
              <a:rPr lang="en" sz="1700" b="1" u="sng">
                <a:solidFill>
                  <a:schemeClr val="hlink"/>
                </a:solidFill>
                <a:hlinkClick r:id="rId5"/>
              </a:rPr>
              <a:t>escucha</a:t>
            </a:r>
            <a:endParaRPr sz="1700" b="1">
              <a:solidFill>
                <a:srgbClr val="000000"/>
              </a:solidFill>
            </a:endParaRPr>
          </a:p>
          <a:p>
            <a:pPr marL="914400" lvl="1" indent="-336550" algn="l" rtl="0">
              <a:spcBef>
                <a:spcPts val="0"/>
              </a:spcBef>
              <a:spcAft>
                <a:spcPts val="0"/>
              </a:spcAft>
              <a:buClr>
                <a:srgbClr val="000000"/>
              </a:buClr>
              <a:buSzPts val="1700"/>
              <a:buChar char="○"/>
            </a:pPr>
            <a:r>
              <a:rPr lang="en" sz="1700" b="1">
                <a:solidFill>
                  <a:srgbClr val="000000"/>
                </a:solidFill>
              </a:rPr>
              <a:t>Marc Anthony - </a:t>
            </a:r>
            <a:r>
              <a:rPr lang="en" sz="1700" b="1" u="sng">
                <a:solidFill>
                  <a:schemeClr val="hlink"/>
                </a:solidFill>
                <a:hlinkClick r:id="rId6"/>
              </a:rPr>
              <a:t>escucha</a:t>
            </a:r>
            <a:endParaRPr sz="1700" b="1">
              <a:solidFill>
                <a:srgbClr val="000000"/>
              </a:solidFill>
            </a:endParaRPr>
          </a:p>
        </p:txBody>
      </p:sp>
      <p:pic>
        <p:nvPicPr>
          <p:cNvPr id="316" name="Google Shape;316;p46"/>
          <p:cNvPicPr preferRelativeResize="0"/>
          <p:nvPr/>
        </p:nvPicPr>
        <p:blipFill>
          <a:blip r:embed="rId7">
            <a:alphaModFix/>
          </a:blip>
          <a:stretch>
            <a:fillRect/>
          </a:stretch>
        </p:blipFill>
        <p:spPr>
          <a:xfrm>
            <a:off x="6852725" y="2740725"/>
            <a:ext cx="2083150" cy="2333625"/>
          </a:xfrm>
          <a:prstGeom prst="rect">
            <a:avLst/>
          </a:prstGeom>
          <a:noFill/>
          <a:ln w="9525" cap="flat" cmpd="sng">
            <a:solidFill>
              <a:srgbClr val="000000"/>
            </a:solidFill>
            <a:prstDash val="solid"/>
            <a:round/>
            <a:headEnd type="none" w="sm" len="sm"/>
            <a:tailEnd type="none" w="sm" len="sm"/>
          </a:ln>
        </p:spPr>
      </p:pic>
      <p:pic>
        <p:nvPicPr>
          <p:cNvPr id="317" name="Google Shape;317;p46"/>
          <p:cNvPicPr preferRelativeResize="0"/>
          <p:nvPr/>
        </p:nvPicPr>
        <p:blipFill>
          <a:blip r:embed="rId8">
            <a:alphaModFix/>
          </a:blip>
          <a:stretch>
            <a:fillRect/>
          </a:stretch>
        </p:blipFill>
        <p:spPr>
          <a:xfrm>
            <a:off x="5813650" y="204175"/>
            <a:ext cx="3122225" cy="1748450"/>
          </a:xfrm>
          <a:prstGeom prst="rect">
            <a:avLst/>
          </a:prstGeom>
          <a:noFill/>
          <a:ln w="9525" cap="flat" cmpd="sng">
            <a:solidFill>
              <a:srgbClr val="000000"/>
            </a:solidFill>
            <a:prstDash val="solid"/>
            <a:round/>
            <a:headEnd type="none" w="sm" len="sm"/>
            <a:tailEnd type="none" w="sm" len="sm"/>
          </a:ln>
        </p:spPr>
      </p:pic>
      <p:pic>
        <p:nvPicPr>
          <p:cNvPr id="318" name="Google Shape;318;p46"/>
          <p:cNvPicPr preferRelativeResize="0"/>
          <p:nvPr/>
        </p:nvPicPr>
        <p:blipFill>
          <a:blip r:embed="rId9">
            <a:alphaModFix/>
          </a:blip>
          <a:stretch>
            <a:fillRect/>
          </a:stretch>
        </p:blipFill>
        <p:spPr>
          <a:xfrm>
            <a:off x="4407926" y="1783225"/>
            <a:ext cx="2600350" cy="19477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7558"/>
              <a:buFont typeface="Arial"/>
              <a:buNone/>
            </a:pPr>
            <a:r>
              <a:rPr lang="en"/>
              <a:t>Puerto Rico:  </a:t>
            </a:r>
            <a:r>
              <a:rPr lang="en" sz="3022" b="1">
                <a:solidFill>
                  <a:srgbClr val="CC0000"/>
                </a:solidFill>
              </a:rPr>
              <a:t>Cultura - </a:t>
            </a:r>
            <a:r>
              <a:rPr lang="en" sz="2666" b="1">
                <a:solidFill>
                  <a:srgbClr val="CC0000"/>
                </a:solidFill>
              </a:rPr>
              <a:t>Todos los Días y Tradiciones</a:t>
            </a:r>
            <a:r>
              <a:rPr lang="en" sz="2133" b="1">
                <a:solidFill>
                  <a:srgbClr val="CC0000"/>
                </a:solidFill>
              </a:rPr>
              <a:t> </a:t>
            </a:r>
            <a:endParaRPr sz="1911"/>
          </a:p>
        </p:txBody>
      </p:sp>
      <p:sp>
        <p:nvSpPr>
          <p:cNvPr id="324" name="Google Shape;324;p47"/>
          <p:cNvSpPr txBox="1">
            <a:spLocks noGrp="1"/>
          </p:cNvSpPr>
          <p:nvPr>
            <p:ph type="body" idx="1"/>
          </p:nvPr>
        </p:nvSpPr>
        <p:spPr>
          <a:xfrm>
            <a:off x="311700" y="1152475"/>
            <a:ext cx="8520600" cy="3416400"/>
          </a:xfrm>
          <a:prstGeom prst="rect">
            <a:avLst/>
          </a:prstGeom>
          <a:solidFill>
            <a:srgbClr val="C9DAF8"/>
          </a:solidFill>
        </p:spPr>
        <p:txBody>
          <a:bodyPr spcFirstLastPara="1" wrap="square" lIns="91425" tIns="91425" rIns="91425" bIns="91425" anchor="t" anchorCtr="0">
            <a:normAutofit/>
          </a:bodyPr>
          <a:lstStyle/>
          <a:p>
            <a:pPr marL="457200" lvl="0" indent="-355600" algn="l" rtl="0">
              <a:spcBef>
                <a:spcPts val="0"/>
              </a:spcBef>
              <a:spcAft>
                <a:spcPts val="0"/>
              </a:spcAft>
              <a:buClr>
                <a:srgbClr val="000000"/>
              </a:buClr>
              <a:buSzPts val="2000"/>
              <a:buChar char="●"/>
            </a:pPr>
            <a:r>
              <a:rPr lang="en" sz="2000" b="1">
                <a:solidFill>
                  <a:srgbClr val="000000"/>
                </a:solidFill>
              </a:rPr>
              <a:t>El aplauso cuando aterriza un avión</a:t>
            </a:r>
            <a:endParaRPr sz="2000" b="1">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La Víspera de los Reyes (5 de enero)</a:t>
            </a:r>
            <a:endParaRPr sz="2000" b="1">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Vicks VapoRub es el remedio para todo.</a:t>
            </a:r>
            <a:endParaRPr sz="2000" b="1">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La hamaca</a:t>
            </a:r>
            <a:endParaRPr sz="2000" b="1">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Pilones</a:t>
            </a:r>
            <a:endParaRPr sz="2000" b="1">
              <a:solidFill>
                <a:srgbClr val="000000"/>
              </a:solidFill>
            </a:endParaRPr>
          </a:p>
          <a:p>
            <a:pPr marL="457200" lvl="0" indent="-355600" algn="l" rtl="0">
              <a:spcBef>
                <a:spcPts val="0"/>
              </a:spcBef>
              <a:spcAft>
                <a:spcPts val="0"/>
              </a:spcAft>
              <a:buClr>
                <a:srgbClr val="000000"/>
              </a:buClr>
              <a:buSzPts val="2000"/>
              <a:buChar char="●"/>
            </a:pPr>
            <a:r>
              <a:rPr lang="en" sz="2000" b="1">
                <a:solidFill>
                  <a:srgbClr val="000000"/>
                </a:solidFill>
              </a:rPr>
              <a:t>Parrandas</a:t>
            </a:r>
            <a:endParaRPr sz="2000" b="1">
              <a:solidFill>
                <a:srgbClr val="000000"/>
              </a:solidFill>
            </a:endParaRPr>
          </a:p>
          <a:p>
            <a:pPr marL="457200" lvl="0" indent="-355600" algn="l" rtl="0">
              <a:spcBef>
                <a:spcPts val="0"/>
              </a:spcBef>
              <a:spcAft>
                <a:spcPts val="0"/>
              </a:spcAft>
              <a:buClr>
                <a:srgbClr val="000000"/>
              </a:buClr>
              <a:buSzPts val="2000"/>
              <a:buChar char="●"/>
            </a:pPr>
            <a:r>
              <a:rPr lang="en" sz="2000" b="1" u="sng">
                <a:solidFill>
                  <a:schemeClr val="hlink"/>
                </a:solidFill>
                <a:hlinkClick r:id="rId3"/>
              </a:rPr>
              <a:t>Recurso</a:t>
            </a:r>
            <a:endParaRPr sz="2000" b="1">
              <a:solidFill>
                <a:srgbClr val="000000"/>
              </a:solidFill>
            </a:endParaRPr>
          </a:p>
          <a:p>
            <a:pPr marL="457200" lvl="0" indent="0" algn="l" rtl="0">
              <a:spcBef>
                <a:spcPts val="1200"/>
              </a:spcBef>
              <a:spcAft>
                <a:spcPts val="1200"/>
              </a:spcAft>
              <a:buNone/>
            </a:pPr>
            <a:endParaRPr>
              <a:solidFill>
                <a:srgbClr val="000000"/>
              </a:solidFill>
            </a:endParaRPr>
          </a:p>
        </p:txBody>
      </p:sp>
      <p:pic>
        <p:nvPicPr>
          <p:cNvPr id="325" name="Google Shape;325;p47"/>
          <p:cNvPicPr preferRelativeResize="0"/>
          <p:nvPr/>
        </p:nvPicPr>
        <p:blipFill>
          <a:blip r:embed="rId4">
            <a:alphaModFix/>
          </a:blip>
          <a:stretch>
            <a:fillRect/>
          </a:stretch>
        </p:blipFill>
        <p:spPr>
          <a:xfrm>
            <a:off x="6642413" y="3294420"/>
            <a:ext cx="1058975" cy="1559282"/>
          </a:xfrm>
          <a:prstGeom prst="rect">
            <a:avLst/>
          </a:prstGeom>
          <a:noFill/>
          <a:ln w="9525" cap="flat" cmpd="sng">
            <a:solidFill>
              <a:srgbClr val="000000"/>
            </a:solidFill>
            <a:prstDash val="solid"/>
            <a:round/>
            <a:headEnd type="none" w="sm" len="sm"/>
            <a:tailEnd type="none" w="sm" len="sm"/>
          </a:ln>
        </p:spPr>
      </p:pic>
      <p:pic>
        <p:nvPicPr>
          <p:cNvPr id="326" name="Google Shape;326;p47"/>
          <p:cNvPicPr preferRelativeResize="0"/>
          <p:nvPr/>
        </p:nvPicPr>
        <p:blipFill>
          <a:blip r:embed="rId5">
            <a:alphaModFix/>
          </a:blip>
          <a:stretch>
            <a:fillRect/>
          </a:stretch>
        </p:blipFill>
        <p:spPr>
          <a:xfrm>
            <a:off x="5844375" y="1355975"/>
            <a:ext cx="2857500" cy="1600200"/>
          </a:xfrm>
          <a:prstGeom prst="rect">
            <a:avLst/>
          </a:prstGeom>
          <a:noFill/>
          <a:ln w="9525" cap="flat" cmpd="sng">
            <a:solidFill>
              <a:srgbClr val="000000"/>
            </a:solidFill>
            <a:prstDash val="solid"/>
            <a:round/>
            <a:headEnd type="none" w="sm" len="sm"/>
            <a:tailEnd type="none" w="sm" len="sm"/>
          </a:ln>
        </p:spPr>
      </p:pic>
      <p:pic>
        <p:nvPicPr>
          <p:cNvPr id="327" name="Google Shape;327;p47"/>
          <p:cNvPicPr preferRelativeResize="0"/>
          <p:nvPr/>
        </p:nvPicPr>
        <p:blipFill>
          <a:blip r:embed="rId6">
            <a:alphaModFix/>
          </a:blip>
          <a:stretch>
            <a:fillRect/>
          </a:stretch>
        </p:blipFill>
        <p:spPr>
          <a:xfrm>
            <a:off x="7862825" y="2728699"/>
            <a:ext cx="1058975" cy="1840175"/>
          </a:xfrm>
          <a:prstGeom prst="rect">
            <a:avLst/>
          </a:prstGeom>
          <a:noFill/>
          <a:ln w="9525" cap="flat" cmpd="sng">
            <a:solidFill>
              <a:srgbClr val="000000"/>
            </a:solidFill>
            <a:prstDash val="solid"/>
            <a:round/>
            <a:headEnd type="none" w="sm" len="sm"/>
            <a:tailEnd type="none" w="sm" len="sm"/>
          </a:ln>
        </p:spPr>
      </p:pic>
      <p:pic>
        <p:nvPicPr>
          <p:cNvPr id="328" name="Google Shape;328;p47"/>
          <p:cNvPicPr preferRelativeResize="0"/>
          <p:nvPr/>
        </p:nvPicPr>
        <p:blipFill>
          <a:blip r:embed="rId7">
            <a:alphaModFix/>
          </a:blip>
          <a:stretch>
            <a:fillRect/>
          </a:stretch>
        </p:blipFill>
        <p:spPr>
          <a:xfrm>
            <a:off x="3623475" y="2448925"/>
            <a:ext cx="2857500" cy="1358800"/>
          </a:xfrm>
          <a:prstGeom prst="rect">
            <a:avLst/>
          </a:prstGeom>
          <a:noFill/>
          <a:ln w="9525" cap="flat" cmpd="sng">
            <a:solidFill>
              <a:srgbClr val="000000"/>
            </a:solidFill>
            <a:prstDash val="solid"/>
            <a:round/>
            <a:headEnd type="none" w="sm" len="sm"/>
            <a:tailEnd type="none" w="sm" len="sm"/>
          </a:ln>
        </p:spPr>
      </p:pic>
      <p:pic>
        <p:nvPicPr>
          <p:cNvPr id="329" name="Google Shape;329;p47"/>
          <p:cNvPicPr preferRelativeResize="0"/>
          <p:nvPr/>
        </p:nvPicPr>
        <p:blipFill>
          <a:blip r:embed="rId8">
            <a:alphaModFix/>
          </a:blip>
          <a:stretch>
            <a:fillRect/>
          </a:stretch>
        </p:blipFill>
        <p:spPr>
          <a:xfrm>
            <a:off x="2151375" y="3648266"/>
            <a:ext cx="2857500" cy="120543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body" idx="1"/>
          </p:nvPr>
        </p:nvSpPr>
        <p:spPr>
          <a:xfrm>
            <a:off x="941225" y="1917750"/>
            <a:ext cx="7119600" cy="2796000"/>
          </a:xfrm>
          <a:prstGeom prst="rect">
            <a:avLst/>
          </a:prstGeom>
          <a:solidFill>
            <a:srgbClr val="B4A7D6"/>
          </a:solidFill>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a:solidFill>
                  <a:srgbClr val="000000"/>
                </a:solidFill>
              </a:rPr>
              <a:t>Nosotros vamos a aprender sobre: </a:t>
            </a:r>
            <a:endParaRPr sz="2000" b="1">
              <a:solidFill>
                <a:srgbClr val="000000"/>
              </a:solidFill>
            </a:endParaRPr>
          </a:p>
          <a:p>
            <a:pPr marL="0" lvl="0" indent="0" algn="l" rtl="0">
              <a:spcBef>
                <a:spcPts val="1200"/>
              </a:spcBef>
              <a:spcAft>
                <a:spcPts val="0"/>
              </a:spcAft>
              <a:buNone/>
            </a:pPr>
            <a:r>
              <a:rPr lang="en" sz="2000" b="1">
                <a:solidFill>
                  <a:srgbClr val="000000"/>
                </a:solidFill>
              </a:rPr>
              <a:t>  #1. Edpuzzle: La historia Puerto Rico </a:t>
            </a:r>
            <a:endParaRPr sz="2000" b="1">
              <a:solidFill>
                <a:srgbClr val="000000"/>
              </a:solidFill>
            </a:endParaRPr>
          </a:p>
          <a:p>
            <a:pPr marL="0" lvl="0" indent="0" algn="l" rtl="0">
              <a:lnSpc>
                <a:spcPct val="100000"/>
              </a:lnSpc>
              <a:spcBef>
                <a:spcPts val="1200"/>
              </a:spcBef>
              <a:spcAft>
                <a:spcPts val="0"/>
              </a:spcAft>
              <a:buNone/>
            </a:pPr>
            <a:r>
              <a:rPr lang="en" sz="2000" b="1">
                <a:solidFill>
                  <a:srgbClr val="000000"/>
                </a:solidFill>
              </a:rPr>
              <a:t>  #2. Lectura para la unidad 2- El Caribe </a:t>
            </a:r>
            <a:endParaRPr sz="2000" b="1">
              <a:solidFill>
                <a:srgbClr val="000000"/>
              </a:solidFill>
            </a:endParaRPr>
          </a:p>
          <a:p>
            <a:pPr marL="914400" lvl="1" indent="-330200" algn="l" rtl="0">
              <a:lnSpc>
                <a:spcPct val="100000"/>
              </a:lnSpc>
              <a:spcBef>
                <a:spcPts val="1200"/>
              </a:spcBef>
              <a:spcAft>
                <a:spcPts val="0"/>
              </a:spcAft>
              <a:buClr>
                <a:srgbClr val="000000"/>
              </a:buClr>
              <a:buSzPts val="1600"/>
              <a:buChar char="○"/>
            </a:pPr>
            <a:r>
              <a:rPr lang="en" sz="1600" b="1">
                <a:solidFill>
                  <a:srgbClr val="000000"/>
                </a:solidFill>
              </a:rPr>
              <a:t>Powerpoint de Puerto Rico y comprensión de lectura</a:t>
            </a:r>
            <a:endParaRPr sz="1600" b="1">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b="1">
                <a:solidFill>
                  <a:srgbClr val="000000"/>
                </a:solidFill>
              </a:rPr>
              <a:t>Geografía de Puerto Rico</a:t>
            </a:r>
            <a:endParaRPr sz="1600" b="1">
              <a:solidFill>
                <a:srgbClr val="000000"/>
              </a:solidFill>
            </a:endParaRPr>
          </a:p>
          <a:p>
            <a:pPr marL="0" lvl="0" indent="0" algn="l" rtl="0">
              <a:lnSpc>
                <a:spcPct val="100000"/>
              </a:lnSpc>
              <a:spcBef>
                <a:spcPts val="1200"/>
              </a:spcBef>
              <a:spcAft>
                <a:spcPts val="0"/>
              </a:spcAft>
              <a:buNone/>
            </a:pPr>
            <a:r>
              <a:rPr lang="en"/>
              <a:t>  </a:t>
            </a:r>
            <a:endParaRPr/>
          </a:p>
          <a:p>
            <a:pPr marL="0" lvl="0" indent="0" algn="l" rtl="0">
              <a:lnSpc>
                <a:spcPct val="100000"/>
              </a:lnSpc>
              <a:spcBef>
                <a:spcPts val="1200"/>
              </a:spcBef>
              <a:spcAft>
                <a:spcPts val="1200"/>
              </a:spcAft>
              <a:buNone/>
            </a:pPr>
            <a:r>
              <a:rPr lang="en"/>
              <a:t>          </a:t>
            </a:r>
            <a:endParaRPr/>
          </a:p>
        </p:txBody>
      </p:sp>
      <p:pic>
        <p:nvPicPr>
          <p:cNvPr id="335" name="Google Shape;335;p48"/>
          <p:cNvPicPr preferRelativeResize="0"/>
          <p:nvPr/>
        </p:nvPicPr>
        <p:blipFill>
          <a:blip r:embed="rId3">
            <a:alphaModFix/>
          </a:blip>
          <a:stretch>
            <a:fillRect/>
          </a:stretch>
        </p:blipFill>
        <p:spPr>
          <a:xfrm>
            <a:off x="7071201" y="3909967"/>
            <a:ext cx="1611725" cy="1073634"/>
          </a:xfrm>
          <a:prstGeom prst="rect">
            <a:avLst/>
          </a:prstGeom>
          <a:noFill/>
          <a:ln w="9525" cap="flat" cmpd="sng">
            <a:solidFill>
              <a:srgbClr val="000000"/>
            </a:solidFill>
            <a:prstDash val="solid"/>
            <a:round/>
            <a:headEnd type="none" w="sm" len="sm"/>
            <a:tailEnd type="none" w="sm" len="sm"/>
          </a:ln>
        </p:spPr>
      </p:pic>
      <p:pic>
        <p:nvPicPr>
          <p:cNvPr id="336" name="Google Shape;336;p48"/>
          <p:cNvPicPr preferRelativeResize="0"/>
          <p:nvPr/>
        </p:nvPicPr>
        <p:blipFill>
          <a:blip r:embed="rId4">
            <a:alphaModFix/>
          </a:blip>
          <a:stretch>
            <a:fillRect/>
          </a:stretch>
        </p:blipFill>
        <p:spPr>
          <a:xfrm>
            <a:off x="6797400" y="962825"/>
            <a:ext cx="2159325" cy="2384775"/>
          </a:xfrm>
          <a:prstGeom prst="rect">
            <a:avLst/>
          </a:prstGeom>
          <a:noFill/>
          <a:ln>
            <a:noFill/>
          </a:ln>
        </p:spPr>
      </p:pic>
      <p:pic>
        <p:nvPicPr>
          <p:cNvPr id="337" name="Google Shape;337;p48"/>
          <p:cNvPicPr preferRelativeResize="0"/>
          <p:nvPr/>
        </p:nvPicPr>
        <p:blipFill>
          <a:blip r:embed="rId5">
            <a:alphaModFix/>
          </a:blip>
          <a:stretch>
            <a:fillRect/>
          </a:stretch>
        </p:blipFill>
        <p:spPr>
          <a:xfrm rot="-958836">
            <a:off x="262250" y="450194"/>
            <a:ext cx="2159326" cy="138025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Puerto Rico: un resumen</a:t>
            </a:r>
            <a:endParaRPr b="1"/>
          </a:p>
        </p:txBody>
      </p:sp>
      <p:sp>
        <p:nvSpPr>
          <p:cNvPr id="343" name="Google Shape;343;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5479447" y="1458375"/>
            <a:ext cx="2305200" cy="9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solidFill>
                  <a:srgbClr val="0000FF"/>
                </a:solidFill>
              </a:rPr>
              <a:t>¡Hola!</a:t>
            </a:r>
            <a:endParaRPr>
              <a:solidFill>
                <a:srgbClr val="0000FF"/>
              </a:solidFill>
            </a:endParaRPr>
          </a:p>
        </p:txBody>
      </p:sp>
      <p:sp>
        <p:nvSpPr>
          <p:cNvPr id="199" name="Google Shape;199;p33"/>
          <p:cNvSpPr txBox="1">
            <a:spLocks noGrp="1"/>
          </p:cNvSpPr>
          <p:nvPr>
            <p:ph type="body" idx="1"/>
          </p:nvPr>
        </p:nvSpPr>
        <p:spPr>
          <a:xfrm>
            <a:off x="4885100" y="2896731"/>
            <a:ext cx="3991800" cy="1677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 </a:t>
            </a:r>
            <a:r>
              <a:rPr lang="en" b="1">
                <a:solidFill>
                  <a:srgbClr val="000000"/>
                </a:solidFill>
              </a:rPr>
              <a:t>Espero que todos ustedes esten muy bien y listos para aprender más del caribe.</a:t>
            </a:r>
            <a:endParaRPr b="1">
              <a:solidFill>
                <a:srgbClr val="000000"/>
              </a:solidFill>
            </a:endParaRPr>
          </a:p>
        </p:txBody>
      </p:sp>
      <p:pic>
        <p:nvPicPr>
          <p:cNvPr id="200" name="Google Shape;200;p33"/>
          <p:cNvPicPr preferRelativeResize="0"/>
          <p:nvPr/>
        </p:nvPicPr>
        <p:blipFill>
          <a:blip r:embed="rId3">
            <a:alphaModFix/>
          </a:blip>
          <a:stretch>
            <a:fillRect/>
          </a:stretch>
        </p:blipFill>
        <p:spPr>
          <a:xfrm>
            <a:off x="447850" y="165825"/>
            <a:ext cx="2305200" cy="1829525"/>
          </a:xfrm>
          <a:prstGeom prst="rect">
            <a:avLst/>
          </a:prstGeom>
          <a:noFill/>
          <a:ln w="9525" cap="flat" cmpd="sng">
            <a:solidFill>
              <a:srgbClr val="FF0000"/>
            </a:solidFill>
            <a:prstDash val="solid"/>
            <a:round/>
            <a:headEnd type="none" w="sm" len="sm"/>
            <a:tailEnd type="none" w="sm" len="sm"/>
          </a:ln>
        </p:spPr>
      </p:pic>
      <p:pic>
        <p:nvPicPr>
          <p:cNvPr id="201" name="Google Shape;201;p33"/>
          <p:cNvPicPr preferRelativeResize="0"/>
          <p:nvPr/>
        </p:nvPicPr>
        <p:blipFill>
          <a:blip r:embed="rId4">
            <a:alphaModFix/>
          </a:blip>
          <a:stretch>
            <a:fillRect/>
          </a:stretch>
        </p:blipFill>
        <p:spPr>
          <a:xfrm>
            <a:off x="1283801" y="2127525"/>
            <a:ext cx="2238881" cy="1677000"/>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subTitle" idx="1"/>
          </p:nvPr>
        </p:nvSpPr>
        <p:spPr>
          <a:xfrm>
            <a:off x="565250" y="1518125"/>
            <a:ext cx="3195000" cy="538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Identifica los países del Caribe</a:t>
            </a:r>
            <a:endParaRPr/>
          </a:p>
        </p:txBody>
      </p:sp>
      <p:sp>
        <p:nvSpPr>
          <p:cNvPr id="207" name="Google Shape;207;p34"/>
          <p:cNvSpPr txBox="1">
            <a:spLocks noGrp="1"/>
          </p:cNvSpPr>
          <p:nvPr>
            <p:ph type="title"/>
          </p:nvPr>
        </p:nvSpPr>
        <p:spPr>
          <a:xfrm>
            <a:off x="540300" y="445025"/>
            <a:ext cx="7247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Repaso de la Geografía del Caribe</a:t>
            </a:r>
            <a:endParaRPr/>
          </a:p>
        </p:txBody>
      </p:sp>
      <p:sp>
        <p:nvSpPr>
          <p:cNvPr id="208" name="Google Shape;208;p34"/>
          <p:cNvSpPr txBox="1">
            <a:spLocks noGrp="1"/>
          </p:cNvSpPr>
          <p:nvPr>
            <p:ph type="body" idx="3"/>
          </p:nvPr>
        </p:nvSpPr>
        <p:spPr>
          <a:xfrm>
            <a:off x="565250" y="1947025"/>
            <a:ext cx="3438300" cy="233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rPr>
              <a:t>Ya estudiamos el país de Cuba.  Ahora estudiaremos la isla de Puerto Rico y el país de la República Dominicana.</a:t>
            </a:r>
            <a:endParaRPr b="1">
              <a:solidFill>
                <a:schemeClr val="dk1"/>
              </a:solidFill>
            </a:endParaRPr>
          </a:p>
          <a:p>
            <a:pPr marL="0" lvl="0" indent="0" algn="l" rtl="0">
              <a:spcBef>
                <a:spcPts val="1200"/>
              </a:spcBef>
              <a:spcAft>
                <a:spcPts val="1200"/>
              </a:spcAft>
              <a:buNone/>
            </a:pPr>
            <a:r>
              <a:rPr lang="en" b="1">
                <a:solidFill>
                  <a:schemeClr val="dk1"/>
                </a:solidFill>
              </a:rPr>
              <a:t>¿Dónde están?</a:t>
            </a:r>
            <a:endParaRPr b="1">
              <a:solidFill>
                <a:schemeClr val="dk1"/>
              </a:solidFill>
            </a:endParaRPr>
          </a:p>
        </p:txBody>
      </p:sp>
      <p:pic>
        <p:nvPicPr>
          <p:cNvPr id="209" name="Google Shape;209;p34"/>
          <p:cNvPicPr preferRelativeResize="0"/>
          <p:nvPr/>
        </p:nvPicPr>
        <p:blipFill>
          <a:blip r:embed="rId3">
            <a:alphaModFix/>
          </a:blip>
          <a:stretch>
            <a:fillRect/>
          </a:stretch>
        </p:blipFill>
        <p:spPr>
          <a:xfrm>
            <a:off x="4639425" y="1407175"/>
            <a:ext cx="4094941" cy="28105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p:nvPr/>
        </p:nvSpPr>
        <p:spPr>
          <a:xfrm>
            <a:off x="522025" y="398850"/>
            <a:ext cx="3623400" cy="446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t>25 de abril 1898: el EEUU declaró guerra a España depués de la explosión del USS Maine en el bahía de Havana.  Se terminó la guerra con el Tratado de París en diciembre 1898.  El EEUU recibió las colonias de las Filipinas, Guam y Puerto Rico como territorios del EEUU</a:t>
            </a:r>
            <a:r>
              <a:rPr lang="en"/>
              <a:t>.</a:t>
            </a:r>
            <a:endParaRPr/>
          </a:p>
          <a:p>
            <a:pPr marL="0" lvl="0" indent="0" algn="l" rtl="0">
              <a:spcBef>
                <a:spcPts val="0"/>
              </a:spcBef>
              <a:spcAft>
                <a:spcPts val="0"/>
              </a:spcAft>
              <a:buNone/>
            </a:pPr>
            <a:endParaRPr/>
          </a:p>
        </p:txBody>
      </p:sp>
      <p:pic>
        <p:nvPicPr>
          <p:cNvPr id="215" name="Google Shape;215;p35"/>
          <p:cNvPicPr preferRelativeResize="0"/>
          <p:nvPr/>
        </p:nvPicPr>
        <p:blipFill>
          <a:blip r:embed="rId3">
            <a:alphaModFix/>
          </a:blip>
          <a:stretch>
            <a:fillRect/>
          </a:stretch>
        </p:blipFill>
        <p:spPr>
          <a:xfrm>
            <a:off x="5551652" y="2356775"/>
            <a:ext cx="2938950" cy="2616175"/>
          </a:xfrm>
          <a:prstGeom prst="rect">
            <a:avLst/>
          </a:prstGeom>
          <a:noFill/>
          <a:ln w="9525" cap="flat" cmpd="sng">
            <a:solidFill>
              <a:srgbClr val="000000"/>
            </a:solidFill>
            <a:prstDash val="solid"/>
            <a:round/>
            <a:headEnd type="none" w="sm" len="sm"/>
            <a:tailEnd type="none" w="sm" len="sm"/>
          </a:ln>
        </p:spPr>
      </p:pic>
      <p:pic>
        <p:nvPicPr>
          <p:cNvPr id="216" name="Google Shape;216;p35"/>
          <p:cNvPicPr preferRelativeResize="0"/>
          <p:nvPr/>
        </p:nvPicPr>
        <p:blipFill>
          <a:blip r:embed="rId4">
            <a:alphaModFix/>
          </a:blip>
          <a:stretch>
            <a:fillRect/>
          </a:stretch>
        </p:blipFill>
        <p:spPr>
          <a:xfrm>
            <a:off x="4072054" y="233375"/>
            <a:ext cx="3654196" cy="22769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Puerto Rico: </a:t>
            </a:r>
            <a:endParaRPr/>
          </a:p>
        </p:txBody>
      </p:sp>
      <p:sp>
        <p:nvSpPr>
          <p:cNvPr id="222" name="Google Shape;222;p36"/>
          <p:cNvSpPr txBox="1">
            <a:spLocks noGrp="1"/>
          </p:cNvSpPr>
          <p:nvPr>
            <p:ph type="body" idx="1"/>
          </p:nvPr>
        </p:nvSpPr>
        <p:spPr>
          <a:xfrm>
            <a:off x="311700" y="1796400"/>
            <a:ext cx="8520600" cy="3055500"/>
          </a:xfrm>
          <a:prstGeom prst="rect">
            <a:avLst/>
          </a:prstGeom>
        </p:spPr>
        <p:txBody>
          <a:bodyPr spcFirstLastPara="1" wrap="square" lIns="91425" tIns="91425" rIns="91425" bIns="91425" anchor="t" anchorCtr="0">
            <a:normAutofit fontScale="70000" lnSpcReduction="20000"/>
          </a:bodyPr>
          <a:lstStyle/>
          <a:p>
            <a:pPr marL="457200" lvl="0" indent="-344616" algn="l" rtl="0">
              <a:lnSpc>
                <a:spcPct val="150000"/>
              </a:lnSpc>
              <a:spcBef>
                <a:spcPts val="0"/>
              </a:spcBef>
              <a:spcAft>
                <a:spcPts val="0"/>
              </a:spcAft>
              <a:buClr>
                <a:srgbClr val="000000"/>
              </a:buClr>
              <a:buSzPct val="100000"/>
              <a:buChar char="●"/>
            </a:pPr>
            <a:r>
              <a:rPr lang="en" sz="2610" b="1">
                <a:solidFill>
                  <a:srgbClr val="000000"/>
                </a:solidFill>
              </a:rPr>
              <a:t>Estado Libre Asociado de Puerto Rico</a:t>
            </a:r>
            <a:endParaRPr sz="2610" b="1">
              <a:solidFill>
                <a:srgbClr val="000000"/>
              </a:solidFill>
            </a:endParaRPr>
          </a:p>
          <a:p>
            <a:pPr marL="457200" lvl="0" indent="-344616" algn="l" rtl="0">
              <a:lnSpc>
                <a:spcPct val="150000"/>
              </a:lnSpc>
              <a:spcBef>
                <a:spcPts val="0"/>
              </a:spcBef>
              <a:spcAft>
                <a:spcPts val="0"/>
              </a:spcAft>
              <a:buClr>
                <a:srgbClr val="000000"/>
              </a:buClr>
              <a:buSzPct val="100000"/>
              <a:buChar char="●"/>
            </a:pPr>
            <a:r>
              <a:rPr lang="en" sz="2610" b="1">
                <a:solidFill>
                  <a:srgbClr val="000000"/>
                </a:solidFill>
              </a:rPr>
              <a:t>Fue colonizado por Cristóbal Colón en 1493 y fue un territorio española por más de cuatro siglos.</a:t>
            </a:r>
            <a:endParaRPr sz="2610" b="1">
              <a:solidFill>
                <a:srgbClr val="000000"/>
              </a:solidFill>
            </a:endParaRPr>
          </a:p>
          <a:p>
            <a:pPr marL="457200" lvl="0" indent="-344616" algn="l" rtl="0">
              <a:lnSpc>
                <a:spcPct val="150000"/>
              </a:lnSpc>
              <a:spcBef>
                <a:spcPts val="0"/>
              </a:spcBef>
              <a:spcAft>
                <a:spcPts val="0"/>
              </a:spcAft>
              <a:buClr>
                <a:srgbClr val="000000"/>
              </a:buClr>
              <a:buSzPct val="100000"/>
              <a:buChar char="●"/>
            </a:pPr>
            <a:r>
              <a:rPr lang="en" sz="2610" b="1">
                <a:solidFill>
                  <a:srgbClr val="000000"/>
                </a:solidFill>
              </a:rPr>
              <a:t>En 1898, después de la guerra hispanoamericana, era la cesión a los EEUU  como un territorio.</a:t>
            </a:r>
            <a:endParaRPr sz="2610" b="1">
              <a:solidFill>
                <a:srgbClr val="000000"/>
              </a:solidFill>
            </a:endParaRPr>
          </a:p>
          <a:p>
            <a:pPr marL="457200" lvl="0" indent="-344616" algn="l" rtl="0">
              <a:lnSpc>
                <a:spcPct val="150000"/>
              </a:lnSpc>
              <a:spcBef>
                <a:spcPts val="0"/>
              </a:spcBef>
              <a:spcAft>
                <a:spcPts val="0"/>
              </a:spcAft>
              <a:buClr>
                <a:srgbClr val="000000"/>
              </a:buClr>
              <a:buSzPct val="100000"/>
              <a:buChar char="●"/>
            </a:pPr>
            <a:r>
              <a:rPr lang="en" sz="2610" b="1">
                <a:solidFill>
                  <a:srgbClr val="000000"/>
                </a:solidFill>
              </a:rPr>
              <a:t>La capital: San Juan</a:t>
            </a:r>
            <a:endParaRPr sz="2610" b="1">
              <a:solidFill>
                <a:srgbClr val="000000"/>
              </a:solidFill>
            </a:endParaRPr>
          </a:p>
          <a:p>
            <a:pPr marL="457200" lvl="0" indent="-344616" algn="l" rtl="0">
              <a:lnSpc>
                <a:spcPct val="150000"/>
              </a:lnSpc>
              <a:spcBef>
                <a:spcPts val="0"/>
              </a:spcBef>
              <a:spcAft>
                <a:spcPts val="0"/>
              </a:spcAft>
              <a:buClr>
                <a:srgbClr val="000000"/>
              </a:buClr>
              <a:buSzPct val="100000"/>
              <a:buChar char="●"/>
            </a:pPr>
            <a:r>
              <a:rPr lang="en" sz="2610" b="1">
                <a:solidFill>
                  <a:srgbClr val="000000"/>
                </a:solidFill>
              </a:rPr>
              <a:t>Tiene dos idiomas oficiales: inglés y español.</a:t>
            </a:r>
            <a:endParaRPr sz="2610" b="1">
              <a:solidFill>
                <a:srgbClr val="000000"/>
              </a:solidFill>
            </a:endParaRPr>
          </a:p>
          <a:p>
            <a:pPr marL="0" lvl="0" indent="0" algn="l" rtl="0">
              <a:spcBef>
                <a:spcPts val="1200"/>
              </a:spcBef>
              <a:spcAft>
                <a:spcPts val="1200"/>
              </a:spcAft>
              <a:buNone/>
            </a:pPr>
            <a:endParaRPr b="1"/>
          </a:p>
        </p:txBody>
      </p:sp>
      <p:pic>
        <p:nvPicPr>
          <p:cNvPr id="223" name="Google Shape;223;p36"/>
          <p:cNvPicPr preferRelativeResize="0"/>
          <p:nvPr/>
        </p:nvPicPr>
        <p:blipFill>
          <a:blip r:embed="rId3">
            <a:alphaModFix/>
          </a:blip>
          <a:stretch>
            <a:fillRect/>
          </a:stretch>
        </p:blipFill>
        <p:spPr>
          <a:xfrm>
            <a:off x="2484600" y="307075"/>
            <a:ext cx="1506925" cy="9041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Puerto Rico:   </a:t>
            </a:r>
            <a:endParaRPr/>
          </a:p>
        </p:txBody>
      </p:sp>
      <p:sp>
        <p:nvSpPr>
          <p:cNvPr id="229" name="Google Shape;229;p37"/>
          <p:cNvSpPr txBox="1">
            <a:spLocks noGrp="1"/>
          </p:cNvSpPr>
          <p:nvPr>
            <p:ph type="body" idx="1"/>
          </p:nvPr>
        </p:nvSpPr>
        <p:spPr>
          <a:xfrm>
            <a:off x="311700" y="1673550"/>
            <a:ext cx="8520600" cy="3239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150000"/>
              </a:lnSpc>
              <a:spcBef>
                <a:spcPts val="0"/>
              </a:spcBef>
              <a:spcAft>
                <a:spcPts val="0"/>
              </a:spcAft>
              <a:buClr>
                <a:srgbClr val="000000"/>
              </a:buClr>
              <a:buSzPct val="100000"/>
              <a:buChar char="●"/>
            </a:pPr>
            <a:r>
              <a:rPr lang="en" b="1">
                <a:solidFill>
                  <a:srgbClr val="000000"/>
                </a:solidFill>
              </a:rPr>
              <a:t>Son ciudadanos estadounidenses.</a:t>
            </a:r>
            <a:endParaRPr b="1">
              <a:solidFill>
                <a:srgbClr val="000000"/>
              </a:solidFill>
            </a:endParaRPr>
          </a:p>
          <a:p>
            <a:pPr marL="457200" lvl="0" indent="-334327" algn="l" rtl="0">
              <a:lnSpc>
                <a:spcPct val="150000"/>
              </a:lnSpc>
              <a:spcBef>
                <a:spcPts val="0"/>
              </a:spcBef>
              <a:spcAft>
                <a:spcPts val="0"/>
              </a:spcAft>
              <a:buClr>
                <a:srgbClr val="000000"/>
              </a:buClr>
              <a:buSzPct val="100000"/>
              <a:buChar char="●"/>
            </a:pPr>
            <a:r>
              <a:rPr lang="en" b="1">
                <a:solidFill>
                  <a:srgbClr val="000000"/>
                </a:solidFill>
              </a:rPr>
              <a:t>No pagan impuestos federales.</a:t>
            </a:r>
            <a:endParaRPr>
              <a:solidFill>
                <a:srgbClr val="000000"/>
              </a:solidFill>
            </a:endParaRPr>
          </a:p>
          <a:p>
            <a:pPr marL="457200" lvl="0" indent="-334327" algn="l" rtl="0">
              <a:lnSpc>
                <a:spcPct val="150000"/>
              </a:lnSpc>
              <a:spcBef>
                <a:spcPts val="0"/>
              </a:spcBef>
              <a:spcAft>
                <a:spcPts val="0"/>
              </a:spcAft>
              <a:buClr>
                <a:srgbClr val="000000"/>
              </a:buClr>
              <a:buSzPct val="100000"/>
              <a:buChar char="●"/>
            </a:pPr>
            <a:r>
              <a:rPr lang="en" b="1">
                <a:solidFill>
                  <a:srgbClr val="000000"/>
                </a:solidFill>
              </a:rPr>
              <a:t>Los ciudadanos no tienen el derecho de votar en elecciones presidenciales pero sí en las primarias.</a:t>
            </a:r>
            <a:endParaRPr>
              <a:solidFill>
                <a:srgbClr val="000000"/>
              </a:solidFill>
            </a:endParaRPr>
          </a:p>
          <a:p>
            <a:pPr marL="457200" lvl="0" indent="-334327" algn="l" rtl="0">
              <a:lnSpc>
                <a:spcPct val="150000"/>
              </a:lnSpc>
              <a:spcBef>
                <a:spcPts val="0"/>
              </a:spcBef>
              <a:spcAft>
                <a:spcPts val="0"/>
              </a:spcAft>
              <a:buClr>
                <a:srgbClr val="000000"/>
              </a:buClr>
              <a:buSzPct val="100000"/>
              <a:buChar char="●"/>
            </a:pPr>
            <a:r>
              <a:rPr lang="en" b="1">
                <a:solidFill>
                  <a:srgbClr val="000000"/>
                </a:solidFill>
              </a:rPr>
              <a:t>Puerto Rico tiene un representante en la cámara de representantes pero no puede votar: Jenniffer González.</a:t>
            </a:r>
            <a:endParaRPr b="1">
              <a:solidFill>
                <a:srgbClr val="000000"/>
              </a:solidFill>
            </a:endParaRPr>
          </a:p>
          <a:p>
            <a:pPr marL="457200" lvl="0" indent="-334327" algn="l" rtl="0">
              <a:lnSpc>
                <a:spcPct val="150000"/>
              </a:lnSpc>
              <a:spcBef>
                <a:spcPts val="0"/>
              </a:spcBef>
              <a:spcAft>
                <a:spcPts val="0"/>
              </a:spcAft>
              <a:buClr>
                <a:srgbClr val="000000"/>
              </a:buClr>
              <a:buSzPct val="100000"/>
              <a:buChar char="●"/>
            </a:pPr>
            <a:r>
              <a:rPr lang="en" b="1">
                <a:solidFill>
                  <a:srgbClr val="000000"/>
                </a:solidFill>
              </a:rPr>
              <a:t>El gobernador: Pedro Pierluisi Urrutia</a:t>
            </a:r>
            <a:endParaRPr b="1">
              <a:solidFill>
                <a:srgbClr val="000000"/>
              </a:solidFill>
            </a:endParaRPr>
          </a:p>
          <a:p>
            <a:pPr marL="457200" lvl="0" indent="-334327" algn="l" rtl="0">
              <a:lnSpc>
                <a:spcPct val="150000"/>
              </a:lnSpc>
              <a:spcBef>
                <a:spcPts val="0"/>
              </a:spcBef>
              <a:spcAft>
                <a:spcPts val="0"/>
              </a:spcAft>
              <a:buClr>
                <a:srgbClr val="000000"/>
              </a:buClr>
              <a:buSzPct val="100000"/>
              <a:buChar char="●"/>
            </a:pPr>
            <a:r>
              <a:rPr lang="en" b="1">
                <a:solidFill>
                  <a:srgbClr val="000000"/>
                </a:solidFill>
              </a:rPr>
              <a:t>Moneda: dólar estadounidense ($ USD)</a:t>
            </a:r>
            <a:endParaRPr b="1">
              <a:solidFill>
                <a:srgbClr val="000000"/>
              </a:solidFill>
            </a:endParaRPr>
          </a:p>
          <a:p>
            <a:pPr marL="457200" lvl="0" indent="0" algn="l" rtl="0">
              <a:spcBef>
                <a:spcPts val="1200"/>
              </a:spcBef>
              <a:spcAft>
                <a:spcPts val="1200"/>
              </a:spcAft>
              <a:buNone/>
            </a:pPr>
            <a:endParaRPr/>
          </a:p>
        </p:txBody>
      </p:sp>
      <p:pic>
        <p:nvPicPr>
          <p:cNvPr id="230" name="Google Shape;230;p37"/>
          <p:cNvPicPr preferRelativeResize="0"/>
          <p:nvPr/>
        </p:nvPicPr>
        <p:blipFill>
          <a:blip r:embed="rId3">
            <a:alphaModFix/>
          </a:blip>
          <a:stretch>
            <a:fillRect/>
          </a:stretch>
        </p:blipFill>
        <p:spPr>
          <a:xfrm>
            <a:off x="2484600" y="307075"/>
            <a:ext cx="1506925" cy="9041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8"/>
          <p:cNvPicPr preferRelativeResize="0"/>
          <p:nvPr/>
        </p:nvPicPr>
        <p:blipFill>
          <a:blip r:embed="rId3">
            <a:alphaModFix/>
          </a:blip>
          <a:stretch>
            <a:fillRect/>
          </a:stretch>
        </p:blipFill>
        <p:spPr>
          <a:xfrm>
            <a:off x="643700" y="1786125"/>
            <a:ext cx="4200800" cy="2666450"/>
          </a:xfrm>
          <a:prstGeom prst="rect">
            <a:avLst/>
          </a:prstGeom>
          <a:noFill/>
          <a:ln w="9525" cap="flat" cmpd="sng">
            <a:solidFill>
              <a:srgbClr val="000000"/>
            </a:solidFill>
            <a:prstDash val="solid"/>
            <a:round/>
            <a:headEnd type="none" w="sm" len="sm"/>
            <a:tailEnd type="none" w="sm" len="sm"/>
          </a:ln>
        </p:spPr>
      </p:pic>
      <p:pic>
        <p:nvPicPr>
          <p:cNvPr id="236" name="Google Shape;236;p38"/>
          <p:cNvPicPr preferRelativeResize="0"/>
          <p:nvPr/>
        </p:nvPicPr>
        <p:blipFill>
          <a:blip r:embed="rId4">
            <a:alphaModFix/>
          </a:blip>
          <a:stretch>
            <a:fillRect/>
          </a:stretch>
        </p:blipFill>
        <p:spPr>
          <a:xfrm>
            <a:off x="5389150" y="365900"/>
            <a:ext cx="2748325" cy="3494125"/>
          </a:xfrm>
          <a:prstGeom prst="rect">
            <a:avLst/>
          </a:prstGeom>
          <a:noFill/>
          <a:ln w="9525" cap="flat" cmpd="sng">
            <a:solidFill>
              <a:srgbClr val="000000"/>
            </a:solidFill>
            <a:prstDash val="solid"/>
            <a:round/>
            <a:headEnd type="none" w="sm" len="sm"/>
            <a:tailEnd type="none" w="sm" len="sm"/>
          </a:ln>
        </p:spPr>
      </p:pic>
      <p:sp>
        <p:nvSpPr>
          <p:cNvPr id="237" name="Google Shape;237;p38"/>
          <p:cNvSpPr txBox="1"/>
          <p:nvPr/>
        </p:nvSpPr>
        <p:spPr>
          <a:xfrm>
            <a:off x="824850" y="844450"/>
            <a:ext cx="38385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t>Pedro Pierluisi Urrutia: Gobernador de Puerto Rico</a:t>
            </a:r>
            <a:endParaRPr sz="1900" b="1"/>
          </a:p>
        </p:txBody>
      </p:sp>
      <p:sp>
        <p:nvSpPr>
          <p:cNvPr id="238" name="Google Shape;238;p38"/>
          <p:cNvSpPr txBox="1"/>
          <p:nvPr/>
        </p:nvSpPr>
        <p:spPr>
          <a:xfrm>
            <a:off x="5389150" y="3944900"/>
            <a:ext cx="3324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Jenniffer González: representante en la cámara de representantes</a:t>
            </a:r>
            <a:endParaRPr sz="1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Puerto Rico: </a:t>
            </a:r>
            <a:endParaRPr/>
          </a:p>
        </p:txBody>
      </p:sp>
      <p:sp>
        <p:nvSpPr>
          <p:cNvPr id="244" name="Google Shape;244;p39"/>
          <p:cNvSpPr txBox="1">
            <a:spLocks noGrp="1"/>
          </p:cNvSpPr>
          <p:nvPr>
            <p:ph type="body" idx="1"/>
          </p:nvPr>
        </p:nvSpPr>
        <p:spPr>
          <a:xfrm>
            <a:off x="311700" y="1244600"/>
            <a:ext cx="8520600" cy="3699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00000"/>
              </a:buClr>
              <a:buSzPts val="1800"/>
              <a:buChar char="●"/>
            </a:pPr>
            <a:r>
              <a:rPr lang="en" b="1">
                <a:solidFill>
                  <a:srgbClr val="000000"/>
                </a:solidFill>
              </a:rPr>
              <a:t>Geografía y Medio Ambiente</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Mar Caribe</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Mantanosa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Coquí</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Economía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Industria (productos farmacéuticos, petroquímica y electrónica)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Turismo</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Cultura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Arte</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Comida / Gastronomía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Deportes</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Literatura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Música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Tradiciones</a:t>
            </a:r>
            <a:endParaRPr b="1">
              <a:solidFill>
                <a:srgbClr val="000000"/>
              </a:solidFill>
            </a:endParaRPr>
          </a:p>
        </p:txBody>
      </p:sp>
      <p:pic>
        <p:nvPicPr>
          <p:cNvPr id="245" name="Google Shape;245;p39"/>
          <p:cNvPicPr preferRelativeResize="0"/>
          <p:nvPr/>
        </p:nvPicPr>
        <p:blipFill>
          <a:blip r:embed="rId3">
            <a:alphaModFix/>
          </a:blip>
          <a:stretch>
            <a:fillRect/>
          </a:stretch>
        </p:blipFill>
        <p:spPr>
          <a:xfrm>
            <a:off x="2487300" y="312350"/>
            <a:ext cx="1396750" cy="838050"/>
          </a:xfrm>
          <a:prstGeom prst="rect">
            <a:avLst/>
          </a:prstGeom>
          <a:noFill/>
          <a:ln w="9525" cap="flat" cmpd="sng">
            <a:solidFill>
              <a:srgbClr val="000000"/>
            </a:solidFill>
            <a:prstDash val="solid"/>
            <a:round/>
            <a:headEnd type="none" w="sm" len="sm"/>
            <a:tailEnd type="none" w="sm" len="sm"/>
          </a:ln>
        </p:spPr>
      </p:pic>
      <p:pic>
        <p:nvPicPr>
          <p:cNvPr id="246" name="Google Shape;246;p39"/>
          <p:cNvPicPr preferRelativeResize="0"/>
          <p:nvPr/>
        </p:nvPicPr>
        <p:blipFill>
          <a:blip r:embed="rId4">
            <a:alphaModFix/>
          </a:blip>
          <a:stretch>
            <a:fillRect/>
          </a:stretch>
        </p:blipFill>
        <p:spPr>
          <a:xfrm>
            <a:off x="5445550" y="2886000"/>
            <a:ext cx="3386750" cy="20579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Puerto Rico: </a:t>
            </a:r>
            <a:r>
              <a:rPr lang="en" sz="2800" b="1">
                <a:solidFill>
                  <a:srgbClr val="38761D"/>
                </a:solidFill>
              </a:rPr>
              <a:t>Geografía y Medio Ambiente</a:t>
            </a:r>
            <a:endParaRPr sz="3800">
              <a:solidFill>
                <a:srgbClr val="38761D"/>
              </a:solidFill>
            </a:endParaRPr>
          </a:p>
        </p:txBody>
      </p:sp>
      <p:sp>
        <p:nvSpPr>
          <p:cNvPr id="252" name="Google Shape;252;p40"/>
          <p:cNvSpPr txBox="1">
            <a:spLocks noGrp="1"/>
          </p:cNvSpPr>
          <p:nvPr>
            <p:ph type="body" idx="1"/>
          </p:nvPr>
        </p:nvSpPr>
        <p:spPr>
          <a:xfrm>
            <a:off x="311700" y="1017725"/>
            <a:ext cx="8520600" cy="38796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00000"/>
              </a:buClr>
              <a:buSzPts val="1800"/>
              <a:buChar char="●"/>
            </a:pPr>
            <a:r>
              <a:rPr lang="en" b="1">
                <a:solidFill>
                  <a:srgbClr val="000000"/>
                </a:solidFill>
              </a:rPr>
              <a:t>Clima: tropical (66.9 - 85.5℉)</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Bosque lluvioso y monzón</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Huracanes</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Montañas:</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La Cordillera Central</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El Yunque National Forest</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Todos los logos artificiales - hecho por mano (17)</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Volcanes: Sierra Bermeja</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Terremotos (1918 y 2020)</a:t>
            </a:r>
            <a:endParaRPr b="1">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Biodiversidad:</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Coquí</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Guánica Commonwealth Forest Reserve</a:t>
            </a:r>
            <a:endParaRPr b="1">
              <a:solidFill>
                <a:srgbClr val="000000"/>
              </a:solidFill>
            </a:endParaRPr>
          </a:p>
          <a:p>
            <a:pPr marL="914400" lvl="1" indent="-317500" algn="l" rtl="0">
              <a:spcBef>
                <a:spcPts val="0"/>
              </a:spcBef>
              <a:spcAft>
                <a:spcPts val="0"/>
              </a:spcAft>
              <a:buClr>
                <a:srgbClr val="000000"/>
              </a:buClr>
              <a:buSzPts val="1400"/>
              <a:buChar char="○"/>
            </a:pPr>
            <a:r>
              <a:rPr lang="en" b="1">
                <a:solidFill>
                  <a:srgbClr val="000000"/>
                </a:solidFill>
              </a:rPr>
              <a:t>El Yunque National Forest</a:t>
            </a:r>
            <a:endParaRPr b="1">
              <a:solidFill>
                <a:srgbClr val="000000"/>
              </a:solidFill>
            </a:endParaRPr>
          </a:p>
          <a:p>
            <a:pPr marL="0" lvl="0" indent="0" algn="l" rtl="0">
              <a:spcBef>
                <a:spcPts val="1200"/>
              </a:spcBef>
              <a:spcAft>
                <a:spcPts val="1200"/>
              </a:spcAft>
              <a:buNone/>
            </a:pPr>
            <a:endParaRPr/>
          </a:p>
        </p:txBody>
      </p:sp>
      <p:pic>
        <p:nvPicPr>
          <p:cNvPr id="253" name="Google Shape;253;p40"/>
          <p:cNvPicPr preferRelativeResize="0"/>
          <p:nvPr/>
        </p:nvPicPr>
        <p:blipFill>
          <a:blip r:embed="rId3">
            <a:alphaModFix/>
          </a:blip>
          <a:stretch>
            <a:fillRect/>
          </a:stretch>
        </p:blipFill>
        <p:spPr>
          <a:xfrm rot="-662145">
            <a:off x="5404525" y="3132175"/>
            <a:ext cx="2594775" cy="1407575"/>
          </a:xfrm>
          <a:prstGeom prst="rect">
            <a:avLst/>
          </a:prstGeom>
          <a:noFill/>
          <a:ln w="28575" cap="flat" cmpd="sng">
            <a:solidFill>
              <a:srgbClr val="0000FF"/>
            </a:solidFill>
            <a:prstDash val="solid"/>
            <a:round/>
            <a:headEnd type="none" w="sm" len="sm"/>
            <a:tailEnd type="none" w="sm" len="sm"/>
          </a:ln>
        </p:spPr>
      </p:pic>
      <p:pic>
        <p:nvPicPr>
          <p:cNvPr id="254" name="Google Shape;254;p40"/>
          <p:cNvPicPr preferRelativeResize="0"/>
          <p:nvPr/>
        </p:nvPicPr>
        <p:blipFill>
          <a:blip r:embed="rId4">
            <a:alphaModFix/>
          </a:blip>
          <a:stretch>
            <a:fillRect/>
          </a:stretch>
        </p:blipFill>
        <p:spPr>
          <a:xfrm rot="925528">
            <a:off x="6181950" y="1198524"/>
            <a:ext cx="2488891" cy="1551175"/>
          </a:xfrm>
          <a:prstGeom prst="rect">
            <a:avLst/>
          </a:prstGeom>
          <a:noFill/>
          <a:ln w="28575" cap="flat" cmpd="sng">
            <a:solidFill>
              <a:srgbClr val="0000F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645</Words>
  <Application>Microsoft Office PowerPoint</Application>
  <PresentationFormat>On-screen Show (16:9)</PresentationFormat>
  <Paragraphs>126</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Abril Fatface</vt:lpstr>
      <vt:lpstr>Barlow Condensed</vt:lpstr>
      <vt:lpstr>Arial</vt:lpstr>
      <vt:lpstr>Aldrich</vt:lpstr>
      <vt:lpstr>Simple Light</vt:lpstr>
      <vt:lpstr>Simple Light</vt:lpstr>
      <vt:lpstr>El Caribe</vt:lpstr>
      <vt:lpstr>¡Hola!</vt:lpstr>
      <vt:lpstr>Repaso de la Geografía del Caribe</vt:lpstr>
      <vt:lpstr>PowerPoint Presentation</vt:lpstr>
      <vt:lpstr>Puerto Rico: </vt:lpstr>
      <vt:lpstr>Puerto Rico:   </vt:lpstr>
      <vt:lpstr>PowerPoint Presentation</vt:lpstr>
      <vt:lpstr>Puerto Rico: </vt:lpstr>
      <vt:lpstr>Puerto Rico: Geografía y Medio Ambiente</vt:lpstr>
      <vt:lpstr>Puerto Rico: Economía </vt:lpstr>
      <vt:lpstr>Puerto Rico:  Cultura</vt:lpstr>
      <vt:lpstr>Puerto Rico:  Cultura</vt:lpstr>
      <vt:lpstr>Puerto Rico:  Cultura - Deportes</vt:lpstr>
      <vt:lpstr>Puerto Rico:  Cultura - Literatura</vt:lpstr>
      <vt:lpstr>Puerto Rico:  Cultura - Music</vt:lpstr>
      <vt:lpstr>Puerto Rico:  Cultura - Todos los Días y Tradiciones </vt:lpstr>
      <vt:lpstr>PowerPoint Presentation</vt:lpstr>
      <vt:lpstr>Puerto Rico: un 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Caribe</dc:title>
  <dc:creator>Theresa Anderson (Chamblee High)</dc:creator>
  <cp:lastModifiedBy>Theresa Anderson (Chamblee High)</cp:lastModifiedBy>
  <cp:revision>1</cp:revision>
  <dcterms:modified xsi:type="dcterms:W3CDTF">2022-04-27T15:18:57Z</dcterms:modified>
</cp:coreProperties>
</file>