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0333B-1522-477C-A09A-C62CA636A38B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ABBCC-FB18-4396-9BD3-39B9C17E8C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ipartbest.com/clipart-RcGn7x7c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0ahUKEwjgirCn-OHLAhVGMyYKHXVuDqoQjRwIBw&amp;url=https://www.pinterest.com/pin/64387469649884758/&amp;bvm=bv.117868183,d.eWE&amp;psig=AFQjCNHfDnKIDtDtDATubY9KoCVCpG10TQ&amp;ust=145920495588848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jzisLS-OHLAhXHSyYKHS_DBmcQjRwIBw&amp;url=http://www.datemplate.com/post_boy-and-girl-template_133569/&amp;bvm=bv.117868183,d.eWE&amp;psig=AFQjCNHfDnKIDtDtDATubY9KoCVCpG10TQ&amp;ust=145920495588848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Outline Of Per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762000"/>
            <a:ext cx="3834822" cy="4962711"/>
          </a:xfrm>
          <a:prstGeom prst="rect">
            <a:avLst/>
          </a:prstGeom>
          <a:noFill/>
        </p:spPr>
      </p:pic>
      <p:pic>
        <p:nvPicPr>
          <p:cNvPr id="5" name="Picture 2" descr="Outline Of Pers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38200"/>
            <a:ext cx="3834822" cy="49627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clipartbest.com/cliparts/9iz/Ekb/9izEkb5i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4211782" cy="5791200"/>
          </a:xfrm>
          <a:prstGeom prst="rect">
            <a:avLst/>
          </a:prstGeom>
          <a:noFill/>
        </p:spPr>
      </p:pic>
      <p:pic>
        <p:nvPicPr>
          <p:cNvPr id="3" name="Picture 2" descr="http://www.clipartbest.com/cliparts/9iz/Ekb/9izEkb5i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609600"/>
            <a:ext cx="4211782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736x/45/99/6e/45996e30e4e4ca54dc45ccaccad3eb5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12522"/>
            <a:ext cx="8001000" cy="56596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atemplate.com/postpic/2011/07/girl-and-boy-outline-printable_1335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066800"/>
            <a:ext cx="6858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Theresa</dc:creator>
  <cp:lastModifiedBy>Theresa</cp:lastModifiedBy>
  <cp:revision>2</cp:revision>
  <dcterms:created xsi:type="dcterms:W3CDTF">2016-03-27T22:36:28Z</dcterms:created>
  <dcterms:modified xsi:type="dcterms:W3CDTF">2016-03-27T23:31:47Z</dcterms:modified>
</cp:coreProperties>
</file>