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6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10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7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7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78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72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6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7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0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8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1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90D16-F932-400A-BDD0-F32A011F6154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31CF9-B4D2-42B9-8BE9-98D4785EB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20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7" descr="http://lh3.ggpht.com/-2vGV7atU54Q/UiAGEehBoXI/AAAAAAAAdzI/vV3tuXH2PlU/Calendar%252520Month%252520Spanish%2525201_thumb%25255B4%25255D.jp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85800"/>
            <a:ext cx="349196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7" descr="http://lh3.ggpht.com/-2vGV7atU54Q/UiAGEehBoXI/AAAAAAAAdzI/vV3tuXH2PlU/Calendar%252520Month%252520Spanish%2525201_thumb%25255B4%25255D.jp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864" y="685800"/>
            <a:ext cx="349196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400" y="18959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Enero</a:t>
            </a:r>
            <a:r>
              <a:rPr lang="en-US" b="1" dirty="0" smtClean="0"/>
              <a:t> </a:t>
            </a:r>
            <a:r>
              <a:rPr lang="en-US" b="1" dirty="0" smtClean="0"/>
              <a:t>2016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762618" y="217668"/>
            <a:ext cx="1247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Mayo </a:t>
            </a:r>
            <a:r>
              <a:rPr lang="en-US" b="1" dirty="0" smtClean="0"/>
              <a:t>2016</a:t>
            </a: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09599" y="4038600"/>
            <a:ext cx="29108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 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fecha</a:t>
            </a:r>
            <a:r>
              <a:rPr lang="en-US" b="1" dirty="0" smtClean="0"/>
              <a:t> de hoy?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/>
              <a:t>¿</a:t>
            </a:r>
            <a:r>
              <a:rPr lang="en-US" b="1" dirty="0" smtClean="0"/>
              <a:t> 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estación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tiempo</a:t>
            </a:r>
            <a:r>
              <a:rPr lang="en-US" b="1" dirty="0" smtClean="0"/>
              <a:t> </a:t>
            </a:r>
            <a:r>
              <a:rPr lang="en-US" b="1" dirty="0" err="1" smtClean="0"/>
              <a:t>hace</a:t>
            </a:r>
            <a:r>
              <a:rPr lang="en-US" b="1" dirty="0" smtClean="0"/>
              <a:t> en </a:t>
            </a:r>
            <a:r>
              <a:rPr lang="en-US" b="1" dirty="0" err="1" smtClean="0"/>
              <a:t>enero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646767" y="3886200"/>
            <a:ext cx="223170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día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hoy?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día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mañana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el </a:t>
            </a:r>
            <a:r>
              <a:rPr lang="en-US" b="1" dirty="0" err="1" smtClean="0"/>
              <a:t>mez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580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1" name="Picture 27" descr="http://lh3.ggpht.com/-2vGV7atU54Q/UiAGEehBoXI/AAAAAAAAdzI/vV3tuXH2PlU/Calendar%252520Month%252520Spanish%2525201_thumb%25255B4%25255D.jp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51" y="758232"/>
            <a:ext cx="3632449" cy="260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27" descr="http://lh3.ggpht.com/-2vGV7atU54Q/UiAGEehBoXI/AAAAAAAAdzI/vV3tuXH2PlU/Calendar%252520Month%252520Spanish%2525201_thumb%25255B4%25255D.jp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2511" y="761999"/>
            <a:ext cx="3755689" cy="258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00582" y="240268"/>
            <a:ext cx="1680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Diciembre</a:t>
            </a:r>
            <a:r>
              <a:rPr lang="en-US" b="1" dirty="0" smtClean="0"/>
              <a:t> </a:t>
            </a:r>
            <a:r>
              <a:rPr lang="en-US" b="1" dirty="0" smtClean="0"/>
              <a:t>2015</a:t>
            </a:r>
            <a:endParaRPr lang="en-US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79776" y="286434"/>
            <a:ext cx="1443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Febrero</a:t>
            </a:r>
            <a:r>
              <a:rPr lang="en-US" b="1" dirty="0" smtClean="0"/>
              <a:t> </a:t>
            </a:r>
            <a:r>
              <a:rPr lang="en-US" b="1" dirty="0" smtClean="0"/>
              <a:t>2016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3806" y="3883599"/>
            <a:ext cx="333629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tiempo</a:t>
            </a:r>
            <a:r>
              <a:rPr lang="en-US" b="1" dirty="0" smtClean="0"/>
              <a:t> </a:t>
            </a:r>
            <a:r>
              <a:rPr lang="en-US" b="1" dirty="0" err="1" smtClean="0"/>
              <a:t>hace</a:t>
            </a:r>
            <a:r>
              <a:rPr lang="en-US" b="1" dirty="0" smtClean="0"/>
              <a:t> en </a:t>
            </a:r>
            <a:r>
              <a:rPr lang="en-US" b="1" dirty="0" err="1" smtClean="0"/>
              <a:t>diciembre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estación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fecha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Cuales</a:t>
            </a:r>
            <a:r>
              <a:rPr lang="en-US" b="1" dirty="0" smtClean="0"/>
              <a:t> </a:t>
            </a:r>
            <a:r>
              <a:rPr lang="en-US" b="1" dirty="0" err="1" smtClean="0"/>
              <a:t>colores</a:t>
            </a:r>
            <a:r>
              <a:rPr lang="en-US" b="1" dirty="0" smtClean="0"/>
              <a:t> </a:t>
            </a:r>
            <a:r>
              <a:rPr lang="en-US" b="1" u="sng" dirty="0" smtClean="0"/>
              <a:t>son</a:t>
            </a:r>
            <a:r>
              <a:rPr lang="en-US" b="1" dirty="0" smtClean="0"/>
              <a:t> </a:t>
            </a:r>
            <a:r>
              <a:rPr lang="en-US" b="1" dirty="0" err="1" smtClean="0"/>
              <a:t>populares</a:t>
            </a:r>
            <a:r>
              <a:rPr lang="en-US" b="1" dirty="0" smtClean="0"/>
              <a:t> en</a:t>
            </a:r>
          </a:p>
          <a:p>
            <a:r>
              <a:rPr lang="en-US" b="1" dirty="0" err="1" smtClean="0"/>
              <a:t>Diciembre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02511" y="3883599"/>
            <a:ext cx="345543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estación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color </a:t>
            </a:r>
            <a:r>
              <a:rPr lang="en-US" b="1" u="sng" dirty="0" err="1" smtClean="0"/>
              <a:t>es</a:t>
            </a:r>
            <a:r>
              <a:rPr lang="en-US" b="1" dirty="0" smtClean="0"/>
              <a:t> popular en </a:t>
            </a:r>
            <a:r>
              <a:rPr lang="en-US" b="1" dirty="0" err="1" smtClean="0"/>
              <a:t>febrero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día</a:t>
            </a:r>
            <a:r>
              <a:rPr lang="en-US" b="1" dirty="0" smtClean="0"/>
              <a:t> </a:t>
            </a:r>
            <a:r>
              <a:rPr lang="en-US" b="1" dirty="0" err="1" smtClean="0"/>
              <a:t>fue</a:t>
            </a:r>
            <a:r>
              <a:rPr lang="en-US" b="1" dirty="0" smtClean="0"/>
              <a:t> </a:t>
            </a:r>
            <a:r>
              <a:rPr lang="en-US" b="1" dirty="0" err="1" smtClean="0"/>
              <a:t>ayer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año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667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7" descr="http://lh3.ggpht.com/-2vGV7atU54Q/UiAGEehBoXI/AAAAAAAAdzI/vV3tuXH2PlU/Calendar%252520Month%252520Spanish%2525201_thumb%25255B4%25255D.jp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685800"/>
            <a:ext cx="3491962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7" descr="http://lh3.ggpht.com/-2vGV7atU54Q/UiAGEehBoXI/AAAAAAAAdzI/vV3tuXH2PlU/Calendar%252520Month%252520Spanish%2525201_thumb%25255B4%25255D.jpg?imgmax=8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85800"/>
            <a:ext cx="3491961" cy="266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84750" y="244825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Julio </a:t>
            </a:r>
            <a:r>
              <a:rPr lang="en-US" b="1" dirty="0" smtClean="0"/>
              <a:t>2016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717853" y="244825"/>
            <a:ext cx="1809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Septiembre</a:t>
            </a:r>
            <a:r>
              <a:rPr lang="en-US" b="1" dirty="0" smtClean="0"/>
              <a:t> </a:t>
            </a:r>
            <a:r>
              <a:rPr lang="en-US" b="1" dirty="0" smtClean="0"/>
              <a:t>2015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9599" y="3810000"/>
            <a:ext cx="337278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Cuantos</a:t>
            </a:r>
            <a:r>
              <a:rPr lang="en-US" b="1" dirty="0" smtClean="0"/>
              <a:t> </a:t>
            </a:r>
            <a:r>
              <a:rPr lang="en-US" b="1" dirty="0" err="1" smtClean="0"/>
              <a:t>días</a:t>
            </a:r>
            <a:r>
              <a:rPr lang="en-US" b="1" dirty="0" smtClean="0"/>
              <a:t> hay en </a:t>
            </a:r>
            <a:r>
              <a:rPr lang="en-US" b="1" dirty="0" err="1" smtClean="0"/>
              <a:t>julio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tiempo</a:t>
            </a:r>
            <a:r>
              <a:rPr lang="en-US" b="1" dirty="0" smtClean="0"/>
              <a:t> </a:t>
            </a:r>
            <a:r>
              <a:rPr lang="en-US" b="1" dirty="0" err="1" smtClean="0"/>
              <a:t>hace</a:t>
            </a:r>
            <a:r>
              <a:rPr lang="en-US" b="1" dirty="0" smtClean="0"/>
              <a:t> en </a:t>
            </a:r>
            <a:r>
              <a:rPr lang="en-US" b="1" dirty="0" err="1" smtClean="0"/>
              <a:t>julio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Nesecitas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mochila</a:t>
            </a:r>
            <a:r>
              <a:rPr lang="en-US" b="1" dirty="0" smtClean="0"/>
              <a:t> y </a:t>
            </a:r>
            <a:r>
              <a:rPr lang="en-US" b="1" dirty="0" err="1" smtClean="0"/>
              <a:t>boligrafo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la </a:t>
            </a:r>
            <a:r>
              <a:rPr lang="en-US" b="1" dirty="0" err="1" smtClean="0"/>
              <a:t>clase</a:t>
            </a:r>
            <a:r>
              <a:rPr lang="en-US" b="1" dirty="0" smtClean="0"/>
              <a:t> de </a:t>
            </a:r>
            <a:r>
              <a:rPr lang="en-US" b="1" dirty="0" err="1" smtClean="0"/>
              <a:t>Español</a:t>
            </a:r>
            <a:r>
              <a:rPr lang="en-US" b="1" dirty="0" smtClean="0"/>
              <a:t> en </a:t>
            </a:r>
            <a:r>
              <a:rPr lang="en-US" b="1" dirty="0" err="1" smtClean="0"/>
              <a:t>julio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fecha</a:t>
            </a:r>
            <a:r>
              <a:rPr lang="en-US" b="1" dirty="0" smtClean="0"/>
              <a:t> de hoy?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862945" y="3816927"/>
            <a:ext cx="36497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el </a:t>
            </a:r>
            <a:r>
              <a:rPr lang="en-US" b="1" dirty="0" err="1" smtClean="0"/>
              <a:t>mez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Nesecitas</a:t>
            </a:r>
            <a:r>
              <a:rPr lang="en-US" b="1" dirty="0" smtClean="0"/>
              <a:t> </a:t>
            </a:r>
            <a:r>
              <a:rPr lang="en-US" b="1" dirty="0" err="1" smtClean="0"/>
              <a:t>estudiar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la </a:t>
            </a:r>
            <a:r>
              <a:rPr lang="en-US" b="1" dirty="0" err="1" smtClean="0"/>
              <a:t>clase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 de </a:t>
            </a:r>
            <a:r>
              <a:rPr lang="en-US" b="1" dirty="0" err="1" smtClean="0"/>
              <a:t>Estudios</a:t>
            </a:r>
            <a:r>
              <a:rPr lang="en-US" b="1" dirty="0" smtClean="0"/>
              <a:t> </a:t>
            </a:r>
            <a:r>
              <a:rPr lang="en-US" b="1" dirty="0" err="1" smtClean="0"/>
              <a:t>Sociales</a:t>
            </a:r>
            <a:r>
              <a:rPr lang="en-US" b="1" dirty="0" smtClean="0"/>
              <a:t> </a:t>
            </a:r>
            <a:r>
              <a:rPr lang="en-US" b="1" dirty="0" err="1" smtClean="0"/>
              <a:t>este</a:t>
            </a:r>
            <a:r>
              <a:rPr lang="en-US" b="1" dirty="0" smtClean="0"/>
              <a:t> </a:t>
            </a:r>
            <a:r>
              <a:rPr lang="en-US" b="1" dirty="0" err="1" smtClean="0"/>
              <a:t>domingo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estación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tiempo</a:t>
            </a:r>
            <a:r>
              <a:rPr lang="en-US" b="1" dirty="0" smtClean="0"/>
              <a:t> </a:t>
            </a:r>
            <a:r>
              <a:rPr lang="en-US" b="1" dirty="0" err="1" smtClean="0"/>
              <a:t>hace</a:t>
            </a:r>
            <a:r>
              <a:rPr lang="en-US" b="1" dirty="0" smtClean="0"/>
              <a:t> en </a:t>
            </a:r>
            <a:r>
              <a:rPr lang="en-US" b="1" dirty="0" err="1" smtClean="0"/>
              <a:t>septiembre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1108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easons.phillipmartin.info/seasons_fal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3510973" cy="2582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1.bp.blogspot.com/-UUFt0B0uCkk/T3XHeaU-jqI/AAAAAAAAB_A/rKUxuOGTVJY/s320/spring_clipart_bee_flowers%5B1%5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05200"/>
            <a:ext cx="2286000" cy="2721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533400"/>
            <a:ext cx="31519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tiempo</a:t>
            </a:r>
            <a:r>
              <a:rPr lang="en-US" b="1" dirty="0" smtClean="0"/>
              <a:t> </a:t>
            </a:r>
            <a:r>
              <a:rPr lang="en-US" b="1" dirty="0" err="1" smtClean="0"/>
              <a:t>hace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estación</a:t>
            </a:r>
            <a:r>
              <a:rPr lang="en-US" b="1" dirty="0" smtClean="0"/>
              <a:t>?</a:t>
            </a:r>
          </a:p>
          <a:p>
            <a:endParaRPr lang="en-US" b="1" dirty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Cuales</a:t>
            </a:r>
            <a:r>
              <a:rPr lang="en-US" b="1" dirty="0" smtClean="0"/>
              <a:t> </a:t>
            </a:r>
            <a:r>
              <a:rPr lang="en-US" b="1" dirty="0" err="1" smtClean="0"/>
              <a:t>colores</a:t>
            </a:r>
            <a:r>
              <a:rPr lang="en-US" b="1" dirty="0" smtClean="0"/>
              <a:t> son </a:t>
            </a:r>
            <a:r>
              <a:rPr lang="en-US" b="1" dirty="0" err="1" smtClean="0"/>
              <a:t>populares</a:t>
            </a:r>
            <a:r>
              <a:rPr lang="en-US" b="1" dirty="0"/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6708" y="4127250"/>
            <a:ext cx="31519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tiempo</a:t>
            </a:r>
            <a:r>
              <a:rPr lang="en-US" b="1" dirty="0" smtClean="0"/>
              <a:t> </a:t>
            </a:r>
            <a:r>
              <a:rPr lang="en-US" b="1" dirty="0" err="1" smtClean="0"/>
              <a:t>hace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estación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Cuales</a:t>
            </a:r>
            <a:r>
              <a:rPr lang="en-US" b="1" dirty="0" smtClean="0"/>
              <a:t> </a:t>
            </a:r>
            <a:r>
              <a:rPr lang="en-US" b="1" dirty="0" err="1" smtClean="0"/>
              <a:t>colores</a:t>
            </a:r>
            <a:r>
              <a:rPr lang="en-US" b="1" dirty="0" smtClean="0"/>
              <a:t> son </a:t>
            </a:r>
            <a:r>
              <a:rPr lang="en-US" b="1" dirty="0" err="1" smtClean="0"/>
              <a:t>populares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6" name="Right Arrow 5"/>
          <p:cNvSpPr/>
          <p:nvPr/>
        </p:nvSpPr>
        <p:spPr>
          <a:xfrm>
            <a:off x="3788661" y="609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>
            <a:off x="4191000" y="412725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26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smcdsb.on.ca/UserFiles/Servers/Server_6/Image/Clipart%20Image%20Gallery/Seasonal%20Images/Winter%20Images/SeasonalSnowma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054927"/>
            <a:ext cx="2809665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lakeshorelearning.com/media/images/free_resources/clip_art/seasons/kidspoo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703" y="152400"/>
            <a:ext cx="32454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57800" y="457200"/>
            <a:ext cx="31519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tiempo</a:t>
            </a:r>
            <a:r>
              <a:rPr lang="en-US" b="1" dirty="0" smtClean="0"/>
              <a:t> </a:t>
            </a:r>
            <a:r>
              <a:rPr lang="en-US" b="1" dirty="0" err="1" smtClean="0"/>
              <a:t>hace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estación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Cuales</a:t>
            </a:r>
            <a:r>
              <a:rPr lang="en-US" b="1" dirty="0" smtClean="0"/>
              <a:t> </a:t>
            </a:r>
            <a:r>
              <a:rPr lang="en-US" b="1" dirty="0" err="1" smtClean="0"/>
              <a:t>colores</a:t>
            </a:r>
            <a:r>
              <a:rPr lang="en-US" b="1" dirty="0" smtClean="0"/>
              <a:t> son </a:t>
            </a:r>
            <a:r>
              <a:rPr lang="en-US" b="1" dirty="0" err="1" smtClean="0"/>
              <a:t>populares</a:t>
            </a:r>
            <a:r>
              <a:rPr lang="en-US" b="1" dirty="0" smtClean="0"/>
              <a:t>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4038600"/>
            <a:ext cx="31519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¿</a:t>
            </a:r>
            <a:r>
              <a:rPr lang="en-US" b="1" dirty="0" err="1" smtClean="0"/>
              <a:t>Qué</a:t>
            </a:r>
            <a:r>
              <a:rPr lang="en-US" b="1" dirty="0" smtClean="0"/>
              <a:t> </a:t>
            </a:r>
            <a:r>
              <a:rPr lang="en-US" b="1" dirty="0" err="1" smtClean="0"/>
              <a:t>tiempo</a:t>
            </a:r>
            <a:r>
              <a:rPr lang="en-US" b="1" dirty="0" smtClean="0"/>
              <a:t> </a:t>
            </a:r>
            <a:r>
              <a:rPr lang="en-US" b="1" dirty="0" err="1" smtClean="0"/>
              <a:t>hace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Cuál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la </a:t>
            </a:r>
            <a:r>
              <a:rPr lang="en-US" b="1" dirty="0" err="1" smtClean="0"/>
              <a:t>estación</a:t>
            </a:r>
            <a:r>
              <a:rPr lang="en-US" b="1" dirty="0" smtClean="0"/>
              <a:t>?</a:t>
            </a:r>
          </a:p>
          <a:p>
            <a:endParaRPr lang="en-US" b="1" dirty="0" smtClean="0"/>
          </a:p>
          <a:p>
            <a:r>
              <a:rPr lang="en-US" b="1" dirty="0" smtClean="0"/>
              <a:t>¿</a:t>
            </a:r>
            <a:r>
              <a:rPr lang="en-US" b="1" dirty="0" err="1" smtClean="0"/>
              <a:t>Cuales</a:t>
            </a:r>
            <a:r>
              <a:rPr lang="en-US" b="1" dirty="0" smtClean="0"/>
              <a:t> </a:t>
            </a:r>
            <a:r>
              <a:rPr lang="en-US" b="1" dirty="0" err="1" smtClean="0"/>
              <a:t>colores</a:t>
            </a:r>
            <a:r>
              <a:rPr lang="en-US" b="1" dirty="0" smtClean="0"/>
              <a:t> son </a:t>
            </a:r>
            <a:r>
              <a:rPr lang="en-US" b="1" dirty="0" err="1" smtClean="0"/>
              <a:t>populares</a:t>
            </a:r>
            <a:r>
              <a:rPr lang="en-US" b="1" dirty="0" smtClean="0"/>
              <a:t>?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4191000" y="838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4035872" y="4070866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85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eastpennsd.org/teacherpages/dbudinas/myimages/win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2473902" cy="180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weatherclipart.net/free_weather_clipart/clip_art_illustration_of_a_bright_sun_with_a_rain_cloud_hovering_over_0515-1011-0603-3308_SMU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11783"/>
            <a:ext cx="2247900" cy="2210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http://www.mohonasen.org/PW/teacher/kkelts/mytemplates/science_thunde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50108"/>
            <a:ext cx="3070225" cy="2210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6" name="Picture 12" descr="http://ts4.mm.bing.net/th?id=H.4930533435640067&amp;pid=1.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0" y="3957035"/>
            <a:ext cx="28575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8775" y="318655"/>
            <a:ext cx="2247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¿</a:t>
            </a:r>
            <a:r>
              <a:rPr lang="en-US" sz="2000" b="1" u="sng" dirty="0" err="1" smtClean="0"/>
              <a:t>Qué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tiempo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hace</a:t>
            </a:r>
            <a:r>
              <a:rPr lang="en-US" sz="2000" b="1" u="sng" dirty="0" smtClean="0"/>
              <a:t>?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1027277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www.hhe.bwdsb.on.ca/All_Newsletters/I036470C7.20/brrrrr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80920"/>
            <a:ext cx="2434070" cy="187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matchbin-assets.s3.amazonaws.com/public/sites/274/assets/8D2X_weather_symbols_icons_clip_ar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1" y="1420011"/>
            <a:ext cx="1905000" cy="18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moneynewsworld.net/wp-content/plugins/home-page-sentences/foggy-weather-clipart-i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971" y="4267200"/>
            <a:ext cx="2859829" cy="190500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www.wpclipart.com/weather/snow/snow_shower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49" y="1072822"/>
            <a:ext cx="2384016" cy="2256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5800" y="457200"/>
            <a:ext cx="2247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/>
              <a:t>¿</a:t>
            </a:r>
            <a:r>
              <a:rPr lang="en-US" sz="2000" b="1" u="sng" dirty="0" err="1" smtClean="0"/>
              <a:t>Qué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tiempo</a:t>
            </a:r>
            <a:r>
              <a:rPr lang="en-US" sz="2000" b="1" u="sng" dirty="0" smtClean="0"/>
              <a:t> </a:t>
            </a:r>
            <a:r>
              <a:rPr lang="en-US" sz="2000" b="1" u="sng" dirty="0" err="1" smtClean="0"/>
              <a:t>hace</a:t>
            </a:r>
            <a:r>
              <a:rPr lang="en-US" sz="2000" b="1" u="sng" dirty="0" smtClean="0"/>
              <a:t>?</a:t>
            </a:r>
            <a:endParaRPr lang="en-US" sz="2000" b="1" u="sng" dirty="0"/>
          </a:p>
        </p:txBody>
      </p:sp>
      <p:pic>
        <p:nvPicPr>
          <p:cNvPr id="7180" name="Picture 12" descr="http://ts2.mm.bing.net/th?id=H.4936172733989373&amp;pid=1.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874623"/>
            <a:ext cx="2438400" cy="2454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040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3509" y="990600"/>
            <a:ext cx="3125856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Cuales</a:t>
            </a:r>
            <a:r>
              <a:rPr lang="en-US" sz="1400" dirty="0" smtClean="0"/>
              <a:t> son los </a:t>
            </a:r>
            <a:r>
              <a:rPr lang="en-US" sz="1400" dirty="0" err="1" smtClean="0"/>
              <a:t>meces</a:t>
            </a:r>
            <a:r>
              <a:rPr lang="en-US" sz="1400" dirty="0" smtClean="0"/>
              <a:t> del </a:t>
            </a:r>
            <a:r>
              <a:rPr lang="en-US" sz="1400" dirty="0" err="1" smtClean="0"/>
              <a:t>añ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Cuál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el </a:t>
            </a:r>
            <a:r>
              <a:rPr lang="en-US" sz="1400" dirty="0" err="1" smtClean="0"/>
              <a:t>mez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Cuales</a:t>
            </a:r>
            <a:r>
              <a:rPr lang="en-US" sz="1400" dirty="0" smtClean="0"/>
              <a:t> son </a:t>
            </a:r>
            <a:r>
              <a:rPr lang="en-US" sz="1400" dirty="0" err="1" smtClean="0"/>
              <a:t>las</a:t>
            </a:r>
            <a:r>
              <a:rPr lang="en-US" sz="1400" dirty="0" smtClean="0"/>
              <a:t> </a:t>
            </a:r>
            <a:r>
              <a:rPr lang="en-US" sz="1400" dirty="0" err="1" smtClean="0"/>
              <a:t>estaciones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Cuál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la </a:t>
            </a:r>
            <a:r>
              <a:rPr lang="en-US" sz="1400" dirty="0" err="1" smtClean="0"/>
              <a:t>estación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Cuales</a:t>
            </a:r>
            <a:r>
              <a:rPr lang="en-US" sz="1400" dirty="0" smtClean="0"/>
              <a:t> son los </a:t>
            </a:r>
            <a:r>
              <a:rPr lang="en-US" sz="1400" dirty="0" err="1" smtClean="0"/>
              <a:t>días</a:t>
            </a:r>
            <a:r>
              <a:rPr lang="en-US" sz="1400" dirty="0" smtClean="0"/>
              <a:t> de la </a:t>
            </a:r>
            <a:r>
              <a:rPr lang="en-US" sz="1400" dirty="0" err="1" smtClean="0"/>
              <a:t>semana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día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hoy?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día</a:t>
            </a:r>
            <a:r>
              <a:rPr lang="en-US" sz="1400" dirty="0" smtClean="0"/>
              <a:t> </a:t>
            </a:r>
            <a:r>
              <a:rPr lang="en-US" sz="1400" dirty="0" err="1" smtClean="0"/>
              <a:t>es</a:t>
            </a:r>
            <a:r>
              <a:rPr lang="en-US" sz="1400" dirty="0" smtClean="0"/>
              <a:t> </a:t>
            </a:r>
            <a:r>
              <a:rPr lang="en-US" sz="1400" dirty="0" err="1" smtClean="0"/>
              <a:t>mañana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día</a:t>
            </a:r>
            <a:r>
              <a:rPr lang="en-US" sz="1400" dirty="0" smtClean="0"/>
              <a:t> </a:t>
            </a:r>
            <a:r>
              <a:rPr lang="en-US" sz="1400" dirty="0" err="1" smtClean="0"/>
              <a:t>fue</a:t>
            </a:r>
            <a:r>
              <a:rPr lang="en-US" sz="1400" dirty="0" smtClean="0"/>
              <a:t> </a:t>
            </a:r>
            <a:r>
              <a:rPr lang="en-US" sz="1400" dirty="0" err="1" smtClean="0"/>
              <a:t>ayer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tiempo</a:t>
            </a:r>
            <a:r>
              <a:rPr lang="en-US" sz="1400" dirty="0" smtClean="0"/>
              <a:t> </a:t>
            </a:r>
            <a:r>
              <a:rPr lang="en-US" sz="1400" dirty="0" err="1" smtClean="0"/>
              <a:t>hace</a:t>
            </a:r>
            <a:r>
              <a:rPr lang="en-US" sz="1400" dirty="0" smtClean="0"/>
              <a:t> hoy?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tiempo</a:t>
            </a:r>
            <a:r>
              <a:rPr lang="en-US" sz="1400" dirty="0" smtClean="0"/>
              <a:t> </a:t>
            </a:r>
            <a:r>
              <a:rPr lang="en-US" sz="1400" dirty="0" err="1" smtClean="0"/>
              <a:t>hace</a:t>
            </a:r>
            <a:r>
              <a:rPr lang="en-US" sz="1400" dirty="0" smtClean="0"/>
              <a:t> en el </a:t>
            </a:r>
            <a:r>
              <a:rPr lang="en-US" sz="1400" dirty="0" err="1" smtClean="0"/>
              <a:t>invierno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tiempo</a:t>
            </a:r>
            <a:r>
              <a:rPr lang="en-US" sz="1400" dirty="0" smtClean="0"/>
              <a:t> </a:t>
            </a:r>
            <a:r>
              <a:rPr lang="en-US" sz="1400" dirty="0" err="1" smtClean="0"/>
              <a:t>hace</a:t>
            </a:r>
            <a:r>
              <a:rPr lang="en-US" sz="1400" dirty="0" smtClean="0"/>
              <a:t> en el </a:t>
            </a:r>
            <a:r>
              <a:rPr lang="en-US" sz="1400" dirty="0" err="1" smtClean="0"/>
              <a:t>verano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tiempo</a:t>
            </a:r>
            <a:r>
              <a:rPr lang="en-US" sz="1400" dirty="0" smtClean="0"/>
              <a:t> </a:t>
            </a:r>
            <a:r>
              <a:rPr lang="en-US" sz="1400" dirty="0" err="1" smtClean="0"/>
              <a:t>hace</a:t>
            </a:r>
            <a:r>
              <a:rPr lang="en-US" sz="1400" dirty="0" smtClean="0"/>
              <a:t> en la primavera?</a:t>
            </a:r>
          </a:p>
          <a:p>
            <a:pPr marL="342900" indent="-342900">
              <a:buAutoNum type="arabicPeriod"/>
            </a:pPr>
            <a:endParaRPr lang="en-US" sz="1400" dirty="0"/>
          </a:p>
          <a:p>
            <a:pPr marL="342900" indent="-342900">
              <a:buFontTx/>
              <a:buAutoNum type="arabicPeriod"/>
            </a:pPr>
            <a:r>
              <a:rPr lang="en-US" sz="1400" dirty="0" smtClean="0"/>
              <a:t>¿</a:t>
            </a:r>
            <a:r>
              <a:rPr lang="en-US" sz="1400" dirty="0" err="1" smtClean="0"/>
              <a:t>Qué</a:t>
            </a:r>
            <a:r>
              <a:rPr lang="en-US" sz="1400" dirty="0" smtClean="0"/>
              <a:t> </a:t>
            </a:r>
            <a:r>
              <a:rPr lang="en-US" sz="1400" dirty="0" err="1" smtClean="0"/>
              <a:t>tiempo</a:t>
            </a:r>
            <a:r>
              <a:rPr lang="en-US" sz="1400" dirty="0" smtClean="0"/>
              <a:t> </a:t>
            </a:r>
            <a:r>
              <a:rPr lang="en-US" sz="1400" dirty="0" err="1" smtClean="0"/>
              <a:t>hace</a:t>
            </a:r>
            <a:r>
              <a:rPr lang="en-US" sz="1400" dirty="0" smtClean="0"/>
              <a:t> en el </a:t>
            </a:r>
            <a:r>
              <a:rPr lang="en-US" sz="1400" dirty="0" err="1" smtClean="0"/>
              <a:t>otoño</a:t>
            </a:r>
            <a:r>
              <a:rPr lang="en-US" sz="1400" dirty="0" smtClean="0"/>
              <a:t>?</a:t>
            </a:r>
          </a:p>
          <a:p>
            <a:pPr marL="342900" indent="-342900">
              <a:buAutoNum type="arabicPeriod"/>
            </a:pPr>
            <a:endParaRPr lang="en-US" sz="1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13509" y="457200"/>
            <a:ext cx="2944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PRACTICE QUESTIONS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296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344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DCBE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Anderson</dc:creator>
  <cp:lastModifiedBy>Theresa Anderson (Chamblee High)</cp:lastModifiedBy>
  <cp:revision>16</cp:revision>
  <dcterms:created xsi:type="dcterms:W3CDTF">2013-11-21T16:26:24Z</dcterms:created>
  <dcterms:modified xsi:type="dcterms:W3CDTF">2015-09-16T12:49:21Z</dcterms:modified>
</cp:coreProperties>
</file>