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9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0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0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4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6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7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9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8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November 10,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3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November 10,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0278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1" descr="Pinceles en un bote">
            <a:extLst>
              <a:ext uri="{FF2B5EF4-FFF2-40B4-BE49-F238E27FC236}">
                <a16:creationId xmlns:a16="http://schemas.microsoft.com/office/drawing/2014/main" id="{0268759B-9CDF-49ED-9B33-1B9E6A6923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18635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5A86D50-E01F-4B59-BD14-9D3AF930E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3574" y="4493703"/>
            <a:ext cx="9436593" cy="1171556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</a:rPr>
              <a:t>Pablo Picasso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86C8889-6BA7-48E9-B2E0-7A1D347F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3577" y="5433531"/>
            <a:ext cx="9448800" cy="429904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1881-1973</a:t>
            </a:r>
          </a:p>
        </p:txBody>
      </p:sp>
    </p:spTree>
    <p:extLst>
      <p:ext uri="{BB962C8B-B14F-4D97-AF65-F5344CB8AC3E}">
        <p14:creationId xmlns:p14="http://schemas.microsoft.com/office/powerpoint/2010/main" val="389513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blo Picasso | Sartle - Rogue Art History">
            <a:extLst>
              <a:ext uri="{FF2B5EF4-FFF2-40B4-BE49-F238E27FC236}">
                <a16:creationId xmlns:a16="http://schemas.microsoft.com/office/drawing/2014/main" id="{2359A8B8-F9EA-44D7-91B1-7810F7D21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38" y="314877"/>
            <a:ext cx="4788816" cy="5621653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A0B3E8-8FCD-4A15-95AD-AA2F6FD71C22}"/>
              </a:ext>
            </a:extLst>
          </p:cNvPr>
          <p:cNvSpPr txBox="1"/>
          <p:nvPr/>
        </p:nvSpPr>
        <p:spPr>
          <a:xfrm>
            <a:off x="471340" y="848412"/>
            <a:ext cx="572517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/>
              <a:t>Nació el 25 de octubre, 1881 en Málaga, España.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/>
              <a:t>Murió el 8 de abril, 1973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/>
              <a:t>Él era pintor, escultor y ceramista Española. Uno de los artistas más grandes e influyentes del siglo XX y creador del Cubismo.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/>
              <a:t>Realmente apreciaba las obras del Greco, Velázquez y Goya.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/>
              <a:t>Nombrado como un ilusionista por su manera de creer una perspectiva de ilusión.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b="1" dirty="0"/>
              <a:t>Su tecnica fue la fractura de los objectos, el espacio, la luz, la sombra y el color.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4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uernica | Description, History, &amp; Facts | Britannica">
            <a:extLst>
              <a:ext uri="{FF2B5EF4-FFF2-40B4-BE49-F238E27FC236}">
                <a16:creationId xmlns:a16="http://schemas.microsoft.com/office/drawing/2014/main" id="{3904F695-A8F1-4C2A-B99C-9D45AF894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0" y="282804"/>
            <a:ext cx="11339315" cy="5062194"/>
          </a:xfrm>
          <a:prstGeom prst="rect">
            <a:avLst/>
          </a:prstGeom>
          <a:noFill/>
          <a:ln w="41275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8515F4-EEAB-4621-8F3E-A07F55874691}"/>
              </a:ext>
            </a:extLst>
          </p:cNvPr>
          <p:cNvSpPr txBox="1"/>
          <p:nvPr/>
        </p:nvSpPr>
        <p:spPr>
          <a:xfrm>
            <a:off x="2694562" y="5515583"/>
            <a:ext cx="7533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Guernica: obra de la Guerra Civil española</a:t>
            </a:r>
          </a:p>
        </p:txBody>
      </p:sp>
    </p:spTree>
    <p:extLst>
      <p:ext uri="{BB962C8B-B14F-4D97-AF65-F5344CB8AC3E}">
        <p14:creationId xmlns:p14="http://schemas.microsoft.com/office/powerpoint/2010/main" val="72279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is $179 million Picasso is now the most expensive painting ever sold at  auction — Quartz">
            <a:extLst>
              <a:ext uri="{FF2B5EF4-FFF2-40B4-BE49-F238E27FC236}">
                <a16:creationId xmlns:a16="http://schemas.microsoft.com/office/drawing/2014/main" id="{C768F7B1-45E6-45FE-A156-35A2281E1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1" y="359737"/>
            <a:ext cx="6111041" cy="435636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C13C7E-C845-43C6-ABAF-08F736BECB90}"/>
              </a:ext>
            </a:extLst>
          </p:cNvPr>
          <p:cNvSpPr txBox="1"/>
          <p:nvPr/>
        </p:nvSpPr>
        <p:spPr>
          <a:xfrm>
            <a:off x="1212264" y="4873558"/>
            <a:ext cx="3951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Les femmes d’Alger</a:t>
            </a:r>
          </a:p>
        </p:txBody>
      </p:sp>
      <p:pic>
        <p:nvPicPr>
          <p:cNvPr id="3078" name="Picture 6" descr="A Swiss farmer got to hang a Picasso painting in his barn for a day.">
            <a:extLst>
              <a:ext uri="{FF2B5EF4-FFF2-40B4-BE49-F238E27FC236}">
                <a16:creationId xmlns:a16="http://schemas.microsoft.com/office/drawing/2014/main" id="{9ACBD7FD-02B0-48C1-90F6-287530C29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714" y="359737"/>
            <a:ext cx="4064138" cy="5039344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27E369-0E5B-4FD7-91B1-8945411375EF}"/>
              </a:ext>
            </a:extLst>
          </p:cNvPr>
          <p:cNvSpPr txBox="1"/>
          <p:nvPr/>
        </p:nvSpPr>
        <p:spPr>
          <a:xfrm>
            <a:off x="7056737" y="5612860"/>
            <a:ext cx="4404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Buste de femme au chapeau</a:t>
            </a:r>
          </a:p>
        </p:txBody>
      </p:sp>
    </p:spTree>
    <p:extLst>
      <p:ext uri="{BB962C8B-B14F-4D97-AF65-F5344CB8AC3E}">
        <p14:creationId xmlns:p14="http://schemas.microsoft.com/office/powerpoint/2010/main" val="363033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ablo Picasso: A collection of 855 works (HD) - YouTube">
            <a:extLst>
              <a:ext uri="{FF2B5EF4-FFF2-40B4-BE49-F238E27FC236}">
                <a16:creationId xmlns:a16="http://schemas.microsoft.com/office/drawing/2014/main" id="{FE59399A-1121-4D85-888C-B21E6113D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860" y="286763"/>
            <a:ext cx="9302685" cy="5209504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98CB457-14B0-4171-B00C-360E73813D13}"/>
              </a:ext>
            </a:extLst>
          </p:cNvPr>
          <p:cNvSpPr txBox="1"/>
          <p:nvPr/>
        </p:nvSpPr>
        <p:spPr>
          <a:xfrm>
            <a:off x="4563753" y="5614384"/>
            <a:ext cx="3064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Girl before a mirror</a:t>
            </a:r>
          </a:p>
        </p:txBody>
      </p:sp>
    </p:spTree>
    <p:extLst>
      <p:ext uri="{BB962C8B-B14F-4D97-AF65-F5344CB8AC3E}">
        <p14:creationId xmlns:p14="http://schemas.microsoft.com/office/powerpoint/2010/main" val="407813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48690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203A22"/>
      </a:dk2>
      <a:lt2>
        <a:srgbClr val="E2E6E8"/>
      </a:lt2>
      <a:accent1>
        <a:srgbClr val="CB9780"/>
      </a:accent1>
      <a:accent2>
        <a:srgbClr val="B5A069"/>
      </a:accent2>
      <a:accent3>
        <a:srgbClr val="9EA670"/>
      </a:accent3>
      <a:accent4>
        <a:srgbClr val="86AE65"/>
      </a:accent4>
      <a:accent5>
        <a:srgbClr val="74B272"/>
      </a:accent5>
      <a:accent6>
        <a:srgbClr val="67B183"/>
      </a:accent6>
      <a:hlink>
        <a:srgbClr val="5E899C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Tw Cen MT</vt:lpstr>
      <vt:lpstr>Wingdings</vt:lpstr>
      <vt:lpstr>GradientRiseVTI</vt:lpstr>
      <vt:lpstr>Pablo Picasso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Pablo Picasso  </dc:title>
  <dc:creator>Theresa Anderson</dc:creator>
  <cp:lastModifiedBy>Theresa Anderson (Chamblee High)</cp:lastModifiedBy>
  <cp:revision>3</cp:revision>
  <cp:lastPrinted>2021-11-10T22:21:22Z</cp:lastPrinted>
  <dcterms:created xsi:type="dcterms:W3CDTF">2021-10-31T22:21:59Z</dcterms:created>
  <dcterms:modified xsi:type="dcterms:W3CDTF">2021-11-10T22:21:30Z</dcterms:modified>
</cp:coreProperties>
</file>