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3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4c3f184b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4c3f184b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4c3f184b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4c3f184b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ana.com/vida-moderna/articulo/10-profesiones-que-podrian-desaparecer-en-el-futuro/202006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228300" y="738625"/>
            <a:ext cx="4257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00FF"/>
                </a:solidFill>
              </a:rPr>
              <a:t>DESAPARECER</a:t>
            </a:r>
            <a:endParaRPr sz="4000" b="1" dirty="0">
              <a:solidFill>
                <a:srgbClr val="0000FF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377000" y="1933825"/>
            <a:ext cx="4149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rgbClr val="0000FF"/>
                </a:solidFill>
              </a:rPr>
              <a:t>DESAPARECER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391450" y="3343925"/>
            <a:ext cx="432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rgbClr val="0000FF"/>
                </a:solidFill>
              </a:rPr>
              <a:t>DESAPARECER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3"/>
          <p:cNvSpPr txBox="1"/>
          <p:nvPr/>
        </p:nvSpPr>
        <p:spPr>
          <a:xfrm rot="1074177">
            <a:off x="5318062" y="604290"/>
            <a:ext cx="3545477" cy="95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Roboto"/>
                <a:ea typeface="Roboto"/>
                <a:cs typeface="Roboto"/>
                <a:sym typeface="Roboto"/>
              </a:rPr>
              <a:t>? ¿ ? ¿ ? ¿ ? </a:t>
            </a:r>
            <a:endParaRPr sz="5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35750" y="3948275"/>
            <a:ext cx="3612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latin typeface="Roboto"/>
                <a:ea typeface="Roboto"/>
                <a:cs typeface="Roboto"/>
                <a:sym typeface="Roboto"/>
              </a:rPr>
              <a:t>? ¿ ? ¿ ? ¿ ?</a:t>
            </a:r>
            <a:endParaRPr sz="5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77475" y="2350175"/>
            <a:ext cx="1477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Roboto"/>
                <a:ea typeface="Roboto"/>
                <a:cs typeface="Roboto"/>
                <a:sym typeface="Roboto"/>
              </a:rPr>
              <a:t>🤔</a:t>
            </a:r>
            <a:endParaRPr sz="72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47F76-BC20-4646-AE41-6FD9B81F42A0}"/>
              </a:ext>
            </a:extLst>
          </p:cNvPr>
          <p:cNvSpPr txBox="1"/>
          <p:nvPr/>
        </p:nvSpPr>
        <p:spPr>
          <a:xfrm flipH="1">
            <a:off x="5216752" y="1385247"/>
            <a:ext cx="208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Meseros</a:t>
            </a:r>
            <a:endParaRPr lang="en-US" sz="4000" dirty="0"/>
          </a:p>
        </p:txBody>
      </p:sp>
      <p:pic>
        <p:nvPicPr>
          <p:cNvPr id="2050" name="Picture 2" descr="Waitress and Waiter Team in Restaurant Stock Photo - Image of business,  professional: 171102886">
            <a:extLst>
              <a:ext uri="{FF2B5EF4-FFF2-40B4-BE49-F238E27FC236}">
                <a16:creationId xmlns:a16="http://schemas.microsoft.com/office/drawing/2014/main" id="{A075E744-6B86-49D8-BF2D-AE01ECA9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1" y="372325"/>
            <a:ext cx="4108065" cy="2733731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1 Things That Are NOT Your Waiter's Fault | The Restaurant Manifesto">
            <a:extLst>
              <a:ext uri="{FF2B5EF4-FFF2-40B4-BE49-F238E27FC236}">
                <a16:creationId xmlns:a16="http://schemas.microsoft.com/office/drawing/2014/main" id="{30FD6092-8315-42D5-8638-B7B34180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278642"/>
            <a:ext cx="4816476" cy="164895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2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C505FC-2B3F-47B0-9362-5CD431DA0C3E}"/>
              </a:ext>
            </a:extLst>
          </p:cNvPr>
          <p:cNvSpPr txBox="1"/>
          <p:nvPr/>
        </p:nvSpPr>
        <p:spPr>
          <a:xfrm>
            <a:off x="390889" y="1236096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Pilotos</a:t>
            </a:r>
            <a:endParaRPr lang="en-US" sz="4000" dirty="0"/>
          </a:p>
        </p:txBody>
      </p:sp>
      <p:pic>
        <p:nvPicPr>
          <p:cNvPr id="3074" name="Picture 2" descr="Tracking the eye of the pilot - YouTube">
            <a:extLst>
              <a:ext uri="{FF2B5EF4-FFF2-40B4-BE49-F238E27FC236}">
                <a16:creationId xmlns:a16="http://schemas.microsoft.com/office/drawing/2014/main" id="{B2AC957B-465B-484C-A5FC-6BF40C90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12" y="2896508"/>
            <a:ext cx="3726167" cy="208665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lot in command - Wikipedia">
            <a:extLst>
              <a:ext uri="{FF2B5EF4-FFF2-40B4-BE49-F238E27FC236}">
                <a16:creationId xmlns:a16="http://schemas.microsoft.com/office/drawing/2014/main" id="{AA2E839D-1FED-4346-B1CF-84EFFE945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16" y="469747"/>
            <a:ext cx="3726167" cy="249930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sk the Captain: Should you cheer for your pilot?">
            <a:extLst>
              <a:ext uri="{FF2B5EF4-FFF2-40B4-BE49-F238E27FC236}">
                <a16:creationId xmlns:a16="http://schemas.microsoft.com/office/drawing/2014/main" id="{B8CCC76E-1EDB-4AF8-A6BB-589EBFF0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0" y="2896508"/>
            <a:ext cx="3679427" cy="208665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0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E1AC74-3E33-4B4C-818F-40744D6F865C}"/>
              </a:ext>
            </a:extLst>
          </p:cNvPr>
          <p:cNvSpPr txBox="1"/>
          <p:nvPr/>
        </p:nvSpPr>
        <p:spPr>
          <a:xfrm>
            <a:off x="420915" y="652067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Manufactureros</a:t>
            </a:r>
            <a:endParaRPr lang="en-US" sz="4000" dirty="0"/>
          </a:p>
        </p:txBody>
      </p:sp>
      <p:pic>
        <p:nvPicPr>
          <p:cNvPr id="4098" name="Picture 2" descr="IFC's Work in Manufacturing">
            <a:extLst>
              <a:ext uri="{FF2B5EF4-FFF2-40B4-BE49-F238E27FC236}">
                <a16:creationId xmlns:a16="http://schemas.microsoft.com/office/drawing/2014/main" id="{5413C00A-2846-41C7-9DA0-74DE5C67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1" y="1671638"/>
            <a:ext cx="3151188" cy="223061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se are the top 10 manufacturing countries in the world | World Economic  Forum">
            <a:extLst>
              <a:ext uri="{FF2B5EF4-FFF2-40B4-BE49-F238E27FC236}">
                <a16:creationId xmlns:a16="http://schemas.microsoft.com/office/drawing/2014/main" id="{5301C3AE-5B18-4830-8C19-7AB85C75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0" y="340381"/>
            <a:ext cx="3732937" cy="160450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mepage | Manufacturers Alliance">
            <a:extLst>
              <a:ext uri="{FF2B5EF4-FFF2-40B4-BE49-F238E27FC236}">
                <a16:creationId xmlns:a16="http://schemas.microsoft.com/office/drawing/2014/main" id="{15361334-FCCB-4CD9-8B7D-3BEBCBC4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4" y="2991471"/>
            <a:ext cx="2784106" cy="2123287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4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E0D1D3-8813-4B3C-9126-28CEF1025344}"/>
              </a:ext>
            </a:extLst>
          </p:cNvPr>
          <p:cNvSpPr txBox="1"/>
          <p:nvPr/>
        </p:nvSpPr>
        <p:spPr>
          <a:xfrm>
            <a:off x="493485" y="2983121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Soldados</a:t>
            </a:r>
            <a:endParaRPr lang="en-US" sz="4000" dirty="0"/>
          </a:p>
        </p:txBody>
      </p:sp>
      <p:pic>
        <p:nvPicPr>
          <p:cNvPr id="5122" name="Picture 2" descr="The Army is growing, so why are soldiers so afraid of being forced out?">
            <a:extLst>
              <a:ext uri="{FF2B5EF4-FFF2-40B4-BE49-F238E27FC236}">
                <a16:creationId xmlns:a16="http://schemas.microsoft.com/office/drawing/2014/main" id="{91897B77-AA82-487D-BEA7-E5653B22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514349"/>
            <a:ext cx="3885973" cy="258593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 gamers make good soldiers? | HowStuffWorks">
            <a:extLst>
              <a:ext uri="{FF2B5EF4-FFF2-40B4-BE49-F238E27FC236}">
                <a16:creationId xmlns:a16="http://schemas.microsoft.com/office/drawing/2014/main" id="{0D5DD9FC-432E-4B07-9087-ED5E03530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65" y="3204937"/>
            <a:ext cx="2552700" cy="17907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nd Your Career in the U.S. Army | goarmy.com">
            <a:extLst>
              <a:ext uri="{FF2B5EF4-FFF2-40B4-BE49-F238E27FC236}">
                <a16:creationId xmlns:a16="http://schemas.microsoft.com/office/drawing/2014/main" id="{6FA30205-AB47-4FE0-884A-D2091490B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9" y="335328"/>
            <a:ext cx="3654658" cy="192164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2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AFA14-2A67-4E9B-A79C-23BDAFC7E008}"/>
              </a:ext>
            </a:extLst>
          </p:cNvPr>
          <p:cNvSpPr txBox="1"/>
          <p:nvPr/>
        </p:nvSpPr>
        <p:spPr>
          <a:xfrm>
            <a:off x="206102" y="3291864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Obreros</a:t>
            </a:r>
            <a:endParaRPr lang="en-US" sz="4000" dirty="0"/>
          </a:p>
        </p:txBody>
      </p:sp>
      <p:pic>
        <p:nvPicPr>
          <p:cNvPr id="6146" name="Picture 2" descr="Occupational Video - Landscape Gardener - YouTube">
            <a:extLst>
              <a:ext uri="{FF2B5EF4-FFF2-40B4-BE49-F238E27FC236}">
                <a16:creationId xmlns:a16="http://schemas.microsoft.com/office/drawing/2014/main" id="{77FC1C21-ECAD-4F54-AFF3-4BAF1CA7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3" y="189139"/>
            <a:ext cx="3109455" cy="232909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 Careful When Driving through Michigan Construction Zones">
            <a:extLst>
              <a:ext uri="{FF2B5EF4-FFF2-40B4-BE49-F238E27FC236}">
                <a16:creationId xmlns:a16="http://schemas.microsoft.com/office/drawing/2014/main" id="{0E926465-47A8-4152-B4BE-9722F1C3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03" y="2202204"/>
            <a:ext cx="3320191" cy="2329089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5 Reasons Why You Should Hire a Painter to Do the Exterior of Your House -  A-Choice Painting | Milwaukee, WI">
            <a:extLst>
              <a:ext uri="{FF2B5EF4-FFF2-40B4-BE49-F238E27FC236}">
                <a16:creationId xmlns:a16="http://schemas.microsoft.com/office/drawing/2014/main" id="{FE6BF934-D54D-45C8-B1C0-1F985105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79" y="246743"/>
            <a:ext cx="3175685" cy="211327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urvey Reveals Roofing Considered Toughest Contractor Job in the U.S. |  2020-01-09 | Roofing Contractor">
            <a:extLst>
              <a:ext uri="{FF2B5EF4-FFF2-40B4-BE49-F238E27FC236}">
                <a16:creationId xmlns:a16="http://schemas.microsoft.com/office/drawing/2014/main" id="{48283B03-4807-4241-B2FF-ADEBC8E7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07" y="3003435"/>
            <a:ext cx="3320191" cy="179271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0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FB4B4-A67C-4824-9255-7ED42394BA87}"/>
              </a:ext>
            </a:extLst>
          </p:cNvPr>
          <p:cNvSpPr txBox="1"/>
          <p:nvPr/>
        </p:nvSpPr>
        <p:spPr>
          <a:xfrm>
            <a:off x="615233" y="512276"/>
            <a:ext cx="82043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¿Que piensa? </a:t>
            </a:r>
          </a:p>
          <a:p>
            <a:pPr algn="ctr"/>
            <a:endParaRPr lang="es-ES" sz="28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s-ES" sz="8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¿Está de acuerdo o no?</a:t>
            </a:r>
          </a:p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5685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953D8-0267-4505-BDA4-14D8F6DF3010}"/>
              </a:ext>
            </a:extLst>
          </p:cNvPr>
          <p:cNvSpPr txBox="1"/>
          <p:nvPr/>
        </p:nvSpPr>
        <p:spPr>
          <a:xfrm>
            <a:off x="971551" y="1069489"/>
            <a:ext cx="7093744" cy="1789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Secciones  4 febrero, 2022  Semana: 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" sz="1800" b="1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https://www.semana.com/vida-moderna/articulo/10-profesiones-que-podrian-desaparecer-en-el-futuro/202006/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2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523049" y="335535"/>
            <a:ext cx="8272607" cy="428114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Predicciones</a:t>
            </a:r>
            <a:endParaRPr sz="4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profesiones que podrían desaparecer en el futuro</a:t>
            </a:r>
            <a:endParaRPr sz="28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/>
                <a:ea typeface="Times New Roman"/>
                <a:cs typeface="Times New Roman"/>
                <a:sym typeface="Times New Roman"/>
              </a:rPr>
              <a:t>El auge de la inteligencia artificial, el avance de la tecnología y el cambio de costumbres amenazan con acabar algunos de los oficios más populares de la actualidad.</a:t>
            </a:r>
          </a:p>
          <a:p>
            <a:pPr marL="0" lvl="0" indent="0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 b="1" dirty="0">
                <a:latin typeface="Times New Roman"/>
                <a:ea typeface="Times New Roman"/>
                <a:cs typeface="Times New Roman"/>
                <a:sym typeface="Times New Roman"/>
              </a:rPr>
              <a:t>		a</a:t>
            </a:r>
            <a:r>
              <a:rPr lang="en" sz="1000" b="1" dirty="0">
                <a:latin typeface="Times New Roman"/>
                <a:ea typeface="Times New Roman"/>
                <a:cs typeface="Times New Roman"/>
                <a:sym typeface="Times New Roman"/>
              </a:rPr>
              <a:t>uge = boom                                      amenazan con acabar = threaten to do away with</a:t>
            </a:r>
            <a:r>
              <a:rPr lang="en" b="1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153CF9-99C3-43C9-830C-413564686094}"/>
              </a:ext>
            </a:extLst>
          </p:cNvPr>
          <p:cNvSpPr txBox="1"/>
          <p:nvPr/>
        </p:nvSpPr>
        <p:spPr>
          <a:xfrm>
            <a:off x="206829" y="702456"/>
            <a:ext cx="8730341" cy="3738588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El avance de la tecnología y el cambio de hábitos y costumbres siempre han obligado a la humanidad a dejar atrás viejas profesiones y oficios que se vuelven obsoletos. Eso mismo pasa actualmente, cuando internet, los robots y la inteligencia artificial amenazan con acabar algunas de las profesiones más populares de la actualidad.</a:t>
            </a: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2400"/>
              </a:spcAft>
              <a:buNone/>
            </a:pPr>
            <a:r>
              <a:rPr lang="es-E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Estas son 10 de las que, según algunos, podrían desaparecer en el futuro cercano: </a:t>
            </a: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2400"/>
              </a:spcAft>
              <a:buNone/>
            </a:pPr>
            <a:r>
              <a:rPr lang="es-ES" sz="1000" b="1" dirty="0">
                <a:latin typeface="Times New Roman"/>
                <a:cs typeface="Times New Roman"/>
                <a:sym typeface="Times New Roman"/>
              </a:rPr>
              <a:t>		dejar atrás = leave behind                                                vuelven = have become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578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200700" y="124350"/>
            <a:ext cx="8742600" cy="4755118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 dirty="0">
                <a:latin typeface="Times New Roman"/>
                <a:ea typeface="Times New Roman"/>
                <a:cs typeface="Times New Roman"/>
                <a:sym typeface="Times New Roman"/>
              </a:rPr>
              <a:t>1. Agentes de viaje			6. Meseros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 dirty="0">
                <a:latin typeface="Times New Roman"/>
                <a:ea typeface="Times New Roman"/>
                <a:cs typeface="Times New Roman"/>
                <a:sym typeface="Times New Roman"/>
              </a:rPr>
              <a:t>2. Conductores				7. Pilotos	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 dirty="0">
                <a:latin typeface="Times New Roman"/>
                <a:ea typeface="Times New Roman"/>
                <a:cs typeface="Times New Roman"/>
                <a:sym typeface="Times New Roman"/>
              </a:rPr>
              <a:t>3. Corredores de bolsa		8. Manufactureros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 dirty="0">
                <a:latin typeface="Times New Roman"/>
                <a:ea typeface="Times New Roman"/>
                <a:cs typeface="Times New Roman"/>
                <a:sym typeface="Times New Roman"/>
              </a:rPr>
              <a:t>4. Contadores				9. Soldados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 dirty="0">
                <a:latin typeface="Times New Roman"/>
                <a:ea typeface="Times New Roman"/>
                <a:cs typeface="Times New Roman"/>
                <a:sym typeface="Times New Roman"/>
              </a:rPr>
              <a:t>5. Telemercadistas			10. Obreros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¿Que piensa?  ¿Está de acuerdo o no?</a:t>
            </a:r>
            <a:endParaRPr sz="30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omplete Guide To CRM For Travel Agency - Welp Magazine">
            <a:extLst>
              <a:ext uri="{FF2B5EF4-FFF2-40B4-BE49-F238E27FC236}">
                <a16:creationId xmlns:a16="http://schemas.microsoft.com/office/drawing/2014/main" id="{0B77C23C-23E6-4691-9C8F-21063C92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91" y="2228571"/>
            <a:ext cx="4278880" cy="2633157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DO YOU NEED A TRAVEL AGENT? - Unique Journeys LLC">
            <a:extLst>
              <a:ext uri="{FF2B5EF4-FFF2-40B4-BE49-F238E27FC236}">
                <a16:creationId xmlns:a16="http://schemas.microsoft.com/office/drawing/2014/main" id="{A6D40CD2-7682-497D-83DE-66A75714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7" y="273050"/>
            <a:ext cx="4350385" cy="28067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E400A6-B33E-4E96-BD69-17301D2E0821}"/>
              </a:ext>
            </a:extLst>
          </p:cNvPr>
          <p:cNvSpPr txBox="1"/>
          <p:nvPr/>
        </p:nvSpPr>
        <p:spPr>
          <a:xfrm>
            <a:off x="4775200" y="841829"/>
            <a:ext cx="3929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Agentes de viaje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00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F659C-FA1F-4D13-A5D2-501533F326D8}"/>
              </a:ext>
            </a:extLst>
          </p:cNvPr>
          <p:cNvSpPr txBox="1"/>
          <p:nvPr/>
        </p:nvSpPr>
        <p:spPr>
          <a:xfrm>
            <a:off x="464457" y="928915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Conductores</a:t>
            </a:r>
            <a:endParaRPr lang="en-US" sz="4000" dirty="0"/>
          </a:p>
        </p:txBody>
      </p:sp>
      <p:pic>
        <p:nvPicPr>
          <p:cNvPr id="2050" name="Picture 2" descr="Railroad conductor Stock Photos - Page 1 : Masterfile">
            <a:extLst>
              <a:ext uri="{FF2B5EF4-FFF2-40B4-BE49-F238E27FC236}">
                <a16:creationId xmlns:a16="http://schemas.microsoft.com/office/drawing/2014/main" id="{F102F427-6167-414F-8430-CF6442B5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6" y="2452915"/>
            <a:ext cx="3671773" cy="243454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rator Safety: Protecting Bus Drivers | Mass Transit">
            <a:extLst>
              <a:ext uri="{FF2B5EF4-FFF2-40B4-BE49-F238E27FC236}">
                <a16:creationId xmlns:a16="http://schemas.microsoft.com/office/drawing/2014/main" id="{9EBB86E7-E6EC-4D55-8E33-1C00D9C8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89" y="211522"/>
            <a:ext cx="4488775" cy="236022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rain conductor stock photos - OFFSET">
            <a:extLst>
              <a:ext uri="{FF2B5EF4-FFF2-40B4-BE49-F238E27FC236}">
                <a16:creationId xmlns:a16="http://schemas.microsoft.com/office/drawing/2014/main" id="{4222C9E1-F599-402E-B3F3-F3BDCFD0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07" y="1636801"/>
            <a:ext cx="1743075" cy="261937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rooklyn Bus Driver Describes Beating Over Mask Rule as Attacks on MTA  Workers Surge - THE CITY">
            <a:extLst>
              <a:ext uri="{FF2B5EF4-FFF2-40B4-BE49-F238E27FC236}">
                <a16:creationId xmlns:a16="http://schemas.microsoft.com/office/drawing/2014/main" id="{6E821E08-B53A-44D6-AA89-206EF2F5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39" y="2292962"/>
            <a:ext cx="2242003" cy="243454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8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DD44F4-5885-4955-95B1-8710C5A15A54}"/>
              </a:ext>
            </a:extLst>
          </p:cNvPr>
          <p:cNvSpPr txBox="1"/>
          <p:nvPr/>
        </p:nvSpPr>
        <p:spPr>
          <a:xfrm>
            <a:off x="68490" y="515258"/>
            <a:ext cx="4602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Corredores de bolsa</a:t>
            </a:r>
            <a:endParaRPr lang="en-US" sz="4000" dirty="0"/>
          </a:p>
        </p:txBody>
      </p:sp>
      <p:pic>
        <p:nvPicPr>
          <p:cNvPr id="3074" name="Picture 2" descr="How To Become A Stock Broker - University Magazine">
            <a:extLst>
              <a:ext uri="{FF2B5EF4-FFF2-40B4-BE49-F238E27FC236}">
                <a16:creationId xmlns:a16="http://schemas.microsoft.com/office/drawing/2014/main" id="{D29DCE16-C709-4EBA-B161-53DA08CB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36" y="184149"/>
            <a:ext cx="4205378" cy="26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sdaq vs. NYSE: Why Companies Choose One Over the Other | Investing | US  News">
            <a:extLst>
              <a:ext uri="{FF2B5EF4-FFF2-40B4-BE49-F238E27FC236}">
                <a16:creationId xmlns:a16="http://schemas.microsoft.com/office/drawing/2014/main" id="{8A18BDAB-D5B4-42D6-890C-553F14A50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" y="1762632"/>
            <a:ext cx="4866368" cy="31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3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2860F8-E1F2-490E-BCAE-FDF19E559437}"/>
              </a:ext>
            </a:extLst>
          </p:cNvPr>
          <p:cNvSpPr txBox="1"/>
          <p:nvPr/>
        </p:nvSpPr>
        <p:spPr>
          <a:xfrm>
            <a:off x="333829" y="1216278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Contadores</a:t>
            </a:r>
            <a:endParaRPr lang="en-US" sz="4000" dirty="0"/>
          </a:p>
        </p:txBody>
      </p:sp>
      <p:pic>
        <p:nvPicPr>
          <p:cNvPr id="4098" name="Picture 2" descr="Accounting Career Overview: Types of Jobs, Salaries, and More | FlexJobs">
            <a:extLst>
              <a:ext uri="{FF2B5EF4-FFF2-40B4-BE49-F238E27FC236}">
                <a16:creationId xmlns:a16="http://schemas.microsoft.com/office/drawing/2014/main" id="{F1C694F3-9FBA-4BB3-9F04-A4123D75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" y="3331028"/>
            <a:ext cx="3392262" cy="1696131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now About Basics of accounting! – John Doe Vigilante Film">
            <a:extLst>
              <a:ext uri="{FF2B5EF4-FFF2-40B4-BE49-F238E27FC236}">
                <a16:creationId xmlns:a16="http://schemas.microsoft.com/office/drawing/2014/main" id="{D2C1C2F7-119C-42F8-8F21-DF121344F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78" y="517299"/>
            <a:ext cx="5017296" cy="333878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3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A86BE-A1D7-4836-AF41-FFC4685AFB49}"/>
              </a:ext>
            </a:extLst>
          </p:cNvPr>
          <p:cNvSpPr txBox="1"/>
          <p:nvPr/>
        </p:nvSpPr>
        <p:spPr>
          <a:xfrm>
            <a:off x="94683" y="1019626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0" b="1" dirty="0">
                <a:latin typeface="Times New Roman"/>
                <a:ea typeface="Times New Roman"/>
                <a:cs typeface="Times New Roman"/>
                <a:sym typeface="Times New Roman"/>
              </a:rPr>
              <a:t>Telemercadistas</a:t>
            </a:r>
            <a:endParaRPr lang="en-US" sz="4000" dirty="0"/>
          </a:p>
        </p:txBody>
      </p:sp>
      <p:pic>
        <p:nvPicPr>
          <p:cNvPr id="1026" name="Picture 2" descr="Servicio, confianza y solidaridad: cómo opera Telemercado - Revista  ContactCenters">
            <a:extLst>
              <a:ext uri="{FF2B5EF4-FFF2-40B4-BE49-F238E27FC236}">
                <a16:creationId xmlns:a16="http://schemas.microsoft.com/office/drawing/2014/main" id="{7CEF6512-C070-4613-A7D7-32150A20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25" y="281307"/>
            <a:ext cx="5050631" cy="354298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 empleados más productivos están en el telemercadeo - Blog Impulsa">
            <a:extLst>
              <a:ext uri="{FF2B5EF4-FFF2-40B4-BE49-F238E27FC236}">
                <a16:creationId xmlns:a16="http://schemas.microsoft.com/office/drawing/2014/main" id="{3FC9E41C-F371-451F-8074-9653760C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4" y="2571750"/>
            <a:ext cx="3682773" cy="245071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15251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268</Words>
  <Application>Microsoft Office PowerPoint</Application>
  <PresentationFormat>On-screen Show (16:9)</PresentationFormat>
  <Paragraphs>36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Roboto</vt:lpstr>
      <vt:lpstr>Arial</vt:lpstr>
      <vt:lpstr>Times New Roman</vt:lpstr>
      <vt:lpstr>Calibri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Anderson (Chamblee High)</dc:creator>
  <cp:lastModifiedBy>Theresa Anderson (Chamblee High)</cp:lastModifiedBy>
  <cp:revision>15</cp:revision>
  <cp:lastPrinted>2022-02-26T23:43:37Z</cp:lastPrinted>
  <dcterms:modified xsi:type="dcterms:W3CDTF">2023-02-10T19:25:45Z</dcterms:modified>
</cp:coreProperties>
</file>