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92523b72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92523b72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9cff968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9cff968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9cff968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9cff968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9cff968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9cff968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9cff968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9cff968c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9cff96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9cff968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9cff968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9cff968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9cff968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9cff968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9cff968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9cff968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92523b72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92523b72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92523b72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92523b72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92523b72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92523b72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92523b72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92523b72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8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700" y="259875"/>
            <a:ext cx="2072450" cy="28369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926" y="601125"/>
            <a:ext cx="2830850" cy="29205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75" y="259875"/>
            <a:ext cx="2419700" cy="17668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 txBox="1"/>
          <p:nvPr/>
        </p:nvSpPr>
        <p:spPr>
          <a:xfrm>
            <a:off x="813750" y="3669550"/>
            <a:ext cx="7345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Rafael Trujillo</a:t>
            </a:r>
            <a:endParaRPr sz="30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El Dictador de la República Dominicana</a:t>
            </a:r>
            <a:endParaRPr sz="27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284775" y="462725"/>
            <a:ext cx="43749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u="sng">
                <a:solidFill>
                  <a:schemeClr val="lt1"/>
                </a:solidFill>
              </a:rPr>
              <a:t>El fin de una tiranía</a:t>
            </a:r>
            <a:endParaRPr sz="23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>
                <a:solidFill>
                  <a:schemeClr val="lt1"/>
                </a:solidFill>
              </a:rPr>
              <a:t>El 30 de mayo del año 1961, Rafael Trujillo (El Chivo) fue asesinado en su auto por un grupo de sicarios.</a:t>
            </a:r>
            <a:endParaRPr sz="19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>
                <a:solidFill>
                  <a:schemeClr val="lt1"/>
                </a:solidFill>
              </a:rPr>
              <a:t>Este asesinato fue la culminación de los esfuerzos de varios grupos clandestinos, y de todos los dominicanos que no permitieron que Trujillo les impidiera defender sus creencias y opiniones.</a:t>
            </a:r>
            <a:endParaRPr sz="1900" b="1">
              <a:solidFill>
                <a:schemeClr val="lt1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8782">
            <a:off x="5323725" y="731023"/>
            <a:ext cx="3640876" cy="1890453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425" y="2702488"/>
            <a:ext cx="3001925" cy="225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80" y="152400"/>
            <a:ext cx="3368025" cy="25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3838" y="1524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3450" y="2775225"/>
            <a:ext cx="3118426" cy="207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5161300" y="3951075"/>
            <a:ext cx="3118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u="sng" dirty="0">
                <a:solidFill>
                  <a:schemeClr val="lt1"/>
                </a:solidFill>
              </a:rPr>
              <a:t>La Libertad</a:t>
            </a:r>
            <a:endParaRPr sz="3700" b="1" u="sng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349" y="3052537"/>
            <a:ext cx="1819675" cy="187730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5500" y="137300"/>
            <a:ext cx="1657350" cy="27622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1063" y="184925"/>
            <a:ext cx="2524125" cy="2667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8425" y="3052525"/>
            <a:ext cx="2619375" cy="17430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" name="Google Shape;138;p24"/>
          <p:cNvSpPr txBox="1"/>
          <p:nvPr/>
        </p:nvSpPr>
        <p:spPr>
          <a:xfrm>
            <a:off x="383375" y="262950"/>
            <a:ext cx="33639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El Monumento a la Paz de Trujillo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b="1">
                <a:solidFill>
                  <a:schemeClr val="lt1"/>
                </a:solidFill>
              </a:rPr>
              <a:t>Se construyó un monumento de paz en Santo Domingo.</a:t>
            </a:r>
            <a:endParaRPr sz="18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b="1">
                <a:solidFill>
                  <a:schemeClr val="lt1"/>
                </a:solidFill>
              </a:rPr>
              <a:t>Mira el parte superior del monumento… ¿Que ve?</a:t>
            </a:r>
            <a:endParaRPr sz="18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b="1">
                <a:solidFill>
                  <a:schemeClr val="lt1"/>
                </a:solidFill>
              </a:rPr>
              <a:t>Veía la mujeres como carne y disfrutaba viéndolas rendirse a él.  Una mujer obligada a rendirse era su idea de paz.</a:t>
            </a:r>
            <a:endParaRPr sz="1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75" y="480525"/>
            <a:ext cx="4005725" cy="40598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338" y="480525"/>
            <a:ext cx="3118513" cy="40598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/>
        </p:nvSpPr>
        <p:spPr>
          <a:xfrm>
            <a:off x="416250" y="1228025"/>
            <a:ext cx="83115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lt1"/>
                </a:solidFill>
              </a:rPr>
              <a:t>Adiós a Rafael Trujillo:</a:t>
            </a:r>
            <a:endParaRPr sz="4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</a:rPr>
              <a:t>El Dictador de la República Dominicana</a:t>
            </a:r>
            <a:endParaRPr sz="33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91750" y="322425"/>
            <a:ext cx="60648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 sz="2100" b="1">
                <a:solidFill>
                  <a:schemeClr val="lt1"/>
                </a:solidFill>
              </a:rPr>
              <a:t>En 1916, los Estados Unidos ocuparon la República Dominicana en un intento establecer una democracia estable.</a:t>
            </a:r>
            <a:endParaRPr sz="21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l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 sz="2100" b="1">
                <a:solidFill>
                  <a:schemeClr val="lt1"/>
                </a:solidFill>
              </a:rPr>
              <a:t>En el proceso, el EE.UU. estableció una guardia nacional dominicana y entrenó soldados dominicanos.</a:t>
            </a:r>
            <a:endParaRPr sz="21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l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 sz="2100" b="1">
                <a:solidFill>
                  <a:schemeClr val="lt1"/>
                </a:solidFill>
              </a:rPr>
              <a:t>En 1924, el EE.UU. se retiró después de una elección exitosa. Dejó atrás a Rafael Trujillo como jefe de la guardia nacional dominicana.</a:t>
            </a:r>
            <a:endParaRPr sz="2100" b="1">
              <a:solidFill>
                <a:schemeClr val="lt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551" y="935874"/>
            <a:ext cx="2353175" cy="303060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91725" y="124350"/>
            <a:ext cx="83985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Trabajando por el Presidente Vásquez, Trujillo se hizo conocido como      “El Jefe”</a:t>
            </a:r>
            <a:endParaRPr sz="17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En 1930 estalló una rebelión contra el presidente y los rebeldes se dirigieron a la capital de Santo Domingo.</a:t>
            </a:r>
            <a:endParaRPr sz="17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Trujillo fue el encargado de detener la rebelión.  </a:t>
            </a:r>
            <a:endParaRPr sz="17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Sin embargo, declaró su neutralidad y permitió que los rebeldes tomaran la capital.</a:t>
            </a:r>
            <a:endParaRPr sz="17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President Vásquez huyó.</a:t>
            </a:r>
            <a:endParaRPr sz="17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En las elecciones de 1930, Trujillo ganó como presidente de la República Dominicana con un sospechoso 95% de los votos.</a:t>
            </a:r>
            <a:endParaRPr sz="17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La elección de Trujillo fue el comienzo de la larga y opresiva época de Trujillo.</a:t>
            </a:r>
            <a:endParaRPr sz="17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75" y="152400"/>
            <a:ext cx="1895343" cy="24193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94225"/>
            <a:ext cx="2327225" cy="18406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" name="Google Shape;75;p16"/>
          <p:cNvSpPr txBox="1"/>
          <p:nvPr/>
        </p:nvSpPr>
        <p:spPr>
          <a:xfrm>
            <a:off x="2364475" y="152400"/>
            <a:ext cx="6510000" cy="4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>
                <a:solidFill>
                  <a:schemeClr val="lt1"/>
                </a:solidFill>
              </a:rPr>
              <a:t>Trujillo fue el dictador de la República Dominicana desde 1930 hasta su asesinato en 1961.</a:t>
            </a:r>
            <a:endParaRPr sz="19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>
                <a:solidFill>
                  <a:schemeClr val="lt1"/>
                </a:solidFill>
              </a:rPr>
              <a:t>Durante sus 31 años de control, la gente enfrentó la opresión y el miedo a manos de Trujillo, la policía secreta y otros miembros del gabinete.</a:t>
            </a:r>
            <a:endParaRPr sz="19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900" b="1">
                <a:solidFill>
                  <a:schemeClr val="lt1"/>
                </a:solidFill>
              </a:rPr>
              <a:t>No permitiría ninguna oposición a su gobierno y recurrió a todos los medios necesarios para mantener su poder. Estos incluían asesinar a cualquier opositor político y encarcelar y torturar a cualquier ciudadano que hablara contra su gobierno. El número de personas que murieron en “accidentes o desaparecieron” fue anormalmente alto durante la Tiranía de Trujillo</a:t>
            </a:r>
            <a:r>
              <a:rPr lang="en" sz="1500" b="1">
                <a:solidFill>
                  <a:schemeClr val="lt1"/>
                </a:solidFill>
              </a:rPr>
              <a:t>.</a:t>
            </a:r>
            <a:endParaRPr sz="1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214925" y="232200"/>
            <a:ext cx="3961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b="1">
                <a:solidFill>
                  <a:schemeClr val="lt1"/>
                </a:solidFill>
              </a:rPr>
              <a:t>Él infundió miedo en los ciudadanos de su país y los forzó a rendirse a sus deseos.</a:t>
            </a:r>
            <a:endParaRPr sz="18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b="1">
                <a:solidFill>
                  <a:schemeClr val="lt1"/>
                </a:solidFill>
              </a:rPr>
              <a:t>Él obtuvo su gran fortuna personal robando tierras de la gente y tomando control de los negocios.</a:t>
            </a:r>
            <a:endParaRPr sz="18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b="1">
                <a:solidFill>
                  <a:schemeClr val="lt1"/>
                </a:solidFill>
              </a:rPr>
              <a:t>Trujillo, cuya madre era 50% haitiana ordenó la masacre de miles de haitianos. Este fue el resultado de sus puntos de vista racistas contra los haitianos, la mayoria son negros - genocidio.</a:t>
            </a:r>
            <a:endParaRPr sz="18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700" y="1084600"/>
            <a:ext cx="4498650" cy="289198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25" y="152400"/>
            <a:ext cx="2196725" cy="24860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25" y="2946775"/>
            <a:ext cx="2447925" cy="1866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" name="Google Shape;88;p18"/>
          <p:cNvSpPr txBox="1"/>
          <p:nvPr/>
        </p:nvSpPr>
        <p:spPr>
          <a:xfrm>
            <a:off x="2871150" y="152400"/>
            <a:ext cx="58191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>
                <a:solidFill>
                  <a:schemeClr val="lt1"/>
                </a:solidFill>
              </a:rPr>
              <a:t>Bajo el gobierno de Trujillo, el pueblo aprendió a poner atención lo que decían de política porque sabían que siempre había alguien escuchando.</a:t>
            </a:r>
            <a:endParaRPr sz="19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>
                <a:solidFill>
                  <a:schemeClr val="lt1"/>
                </a:solidFill>
              </a:rPr>
              <a:t>Si la SIM (Servicio de Inteligencia Militar) sospechaba que alguien no estaba de acuerdo con Trujillo, esa persona sería llevada a un lugar secreto para una interrogación.</a:t>
            </a:r>
            <a:endParaRPr sz="19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>
                <a:solidFill>
                  <a:schemeClr val="lt1"/>
                </a:solidFill>
              </a:rPr>
              <a:t>Estos interrogatorios incluyeron tortura y amenazas a la familia de la persona.</a:t>
            </a:r>
            <a:endParaRPr sz="19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>
                <a:solidFill>
                  <a:schemeClr val="lt1"/>
                </a:solidFill>
              </a:rPr>
              <a:t>Muchas personas nunca regresaron a casa después de ser llevadas por SIM.</a:t>
            </a:r>
            <a:endParaRPr sz="1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249175" y="160175"/>
            <a:ext cx="8525100" cy="3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 dirty="0">
                <a:solidFill>
                  <a:schemeClr val="lt1"/>
                </a:solidFill>
              </a:rPr>
              <a:t>Había varios grupos clandestinos que estaban en contra de Trujillo.  Los grupos le dieron el nombre clave de “El Chivo”. El nombre representaba el sacrificio, ofrenda por la libertad.</a:t>
            </a:r>
            <a:endParaRPr sz="1900" b="1" dirty="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 dirty="0">
                <a:solidFill>
                  <a:schemeClr val="lt1"/>
                </a:solidFill>
              </a:rPr>
              <a:t>Miembros de un grupo que se alzó contra la tiranía de  Trujillo fueron las hermanas Mirabal, Minerva, María Teresa y Patria. También nombradas “Las Mariposas” por la lucha de transformación en el gobierno.</a:t>
            </a:r>
            <a:endParaRPr sz="1900" b="1" dirty="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 b="1" dirty="0">
                <a:solidFill>
                  <a:schemeClr val="lt1"/>
                </a:solidFill>
              </a:rPr>
              <a:t>No le permitieron controlar sus creencias y acciones.</a:t>
            </a:r>
            <a:endParaRPr sz="19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lt1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75" y="3488325"/>
            <a:ext cx="3976650" cy="14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550" y="3488325"/>
            <a:ext cx="4107725" cy="14562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355950" y="249150"/>
            <a:ext cx="82773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Las hermanas juntos con sus maridos establecieron un movimiento clandestino para derrocar el malvado tirano.</a:t>
            </a:r>
            <a:endParaRPr sz="17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Todos fueron encarcelados y torturados.  Finalmente, las hermanas fueron liberadas pero los esposos quedaron encarcelados.</a:t>
            </a:r>
            <a:endParaRPr sz="17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La noche del 25 de noviembre del año 1960, las hermanas regresaban a casa después de visitar a sus esposos en el cárcel cuando los hombres de SIM (de Trujillo) las detuvieron en el camino. Las hermanas fueron asesinadas en un campo a lado de la carretera. </a:t>
            </a:r>
            <a:endParaRPr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75" y="3073825"/>
            <a:ext cx="3350275" cy="18761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20"/>
          <p:cNvSpPr txBox="1"/>
          <p:nvPr/>
        </p:nvSpPr>
        <p:spPr>
          <a:xfrm>
            <a:off x="3986650" y="3073825"/>
            <a:ext cx="48054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La muerte fue presentada al público como un “accidente”. Todos sabían que no era un accidente. Las hermanas eran heroínas y mártires dominicanas y hizo más fuerte el movimiento contra Trujillo.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862">
            <a:off x="821225" y="1206013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56317">
            <a:off x="3808687" y="1941863"/>
            <a:ext cx="23241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3984">
            <a:off x="6577275" y="2731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13065">
            <a:off x="340400" y="2367450"/>
            <a:ext cx="18478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7025" y="3234563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19676" y="117675"/>
            <a:ext cx="2902125" cy="189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33975" y="2571750"/>
            <a:ext cx="2466975" cy="20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391550" y="355950"/>
            <a:ext cx="22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</a:rPr>
              <a:t>Las Heroínas</a:t>
            </a:r>
            <a:endParaRPr sz="2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766</Words>
  <Application>Microsoft Office PowerPoint</Application>
  <PresentationFormat>On-screen Show (16:9)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Georgia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Theresa Anderson</cp:lastModifiedBy>
  <cp:revision>2</cp:revision>
  <cp:lastPrinted>2022-03-13T16:54:06Z</cp:lastPrinted>
  <dcterms:modified xsi:type="dcterms:W3CDTF">2022-03-13T20:01:35Z</dcterms:modified>
</cp:coreProperties>
</file>