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6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18860-9EC0-41A0-9951-0C3AA7A8B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2B6D6C-39FC-4B7E-BE6A-C219B75BB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2090F-10F1-436B-97BC-1055D3F8B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2B41-70DA-40F1-8A85-56A06D4E5BCF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9EA17-7830-4008-94F7-21169F205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8F478-B42C-469C-ABBE-729AD4D43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ECCC-1C92-4F7B-9406-5C457AC5CA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03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5025B-47AC-48BB-AD1B-99A310678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608110-9CAD-4851-8AD6-70D01BD6F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C2805-FA62-4FA9-AB6E-5F379B490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2B41-70DA-40F1-8A85-56A06D4E5BCF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01837-F3C0-4E55-9441-8302039DF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4CD6E-AEB7-4961-858D-11ABC43F0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ECCC-1C92-4F7B-9406-5C457AC5CA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02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7B0FE4-C7A2-46A3-8B2C-4E21FC9D21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7A4727-1992-4AC2-A0BF-925AD8C73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8A736-D250-4773-A8DE-F264CC4C9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2B41-70DA-40F1-8A85-56A06D4E5BCF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5B74B-B91D-46C0-8420-AF263A1AF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96440-A3F8-4EDD-AA93-A24243BE2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ECCC-1C92-4F7B-9406-5C457AC5CA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06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3BBE3-4668-448A-BE66-3E9FE4862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3529F-CD35-4747-911A-693439CF3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0FEC4-F509-4E8F-9F7B-F77A0EC8B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2B41-70DA-40F1-8A85-56A06D4E5BCF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5B8F7-3A28-4FBC-A47A-26DBA06B5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AF506-4CC6-43E2-9E89-8C0DD8728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ECCC-1C92-4F7B-9406-5C457AC5CA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97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AA0C7-6E74-496B-95B7-09738DAB3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BF70D-34D7-4252-A46C-524ED60AE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724DB-F001-4C08-9E25-83B9C3ADD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2B41-70DA-40F1-8A85-56A06D4E5BCF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B9774-35E9-4D8E-9214-73288AB63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A6F71-B3B1-4D24-886F-E6376B867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ECCC-1C92-4F7B-9406-5C457AC5CA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55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52FF3-1DBA-4B11-AD8B-D47F9F94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7FDD-0B0F-49C2-85ED-04A0BC74E5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C61F7-F290-4F62-893D-0E83D0D47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0E2BA8-84D5-43F4-B97A-15A120248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2B41-70DA-40F1-8A85-56A06D4E5BCF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61194-49A6-4DD4-9269-8887943A2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AB905B-35D8-4C99-BDAE-3E5B55198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ECCC-1C92-4F7B-9406-5C457AC5CA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018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E4A5E-F61A-45BF-91F0-E3157B86D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89BBF-FDEA-4C73-9A71-20D53D20D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DDE86-0655-4ED9-958F-273317E51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4CBF4D-0F3D-401A-A3A3-82D249C4F2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018A06-5018-434F-8C5D-AD44F489F0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CABB5B-362C-4395-87C0-0A2648CB5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2B41-70DA-40F1-8A85-56A06D4E5BCF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A52088-1F28-40AA-92E5-2BD54A01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41A0E8-0758-4C46-A795-58A096E56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ECCC-1C92-4F7B-9406-5C457AC5CA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3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96CD7-6670-4E51-BD99-13842B2E7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19054C-BF84-4594-AC5F-0338E6DCF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2B41-70DA-40F1-8A85-56A06D4E5BCF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D2B90A-4284-4722-BBBA-DC8FFCE3C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56D854-BB41-43E9-B659-2BD68535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ECCC-1C92-4F7B-9406-5C457AC5CA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84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00240A-90E1-4909-8E3C-9B5E1FAAF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2B41-70DA-40F1-8A85-56A06D4E5BCF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061514-DF1D-4E58-81C5-ACC2F6210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53EF6-1098-4BEA-A767-6443A71D7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ECCC-1C92-4F7B-9406-5C457AC5CA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96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C4143-081C-4D7F-B274-4480FF4A7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26701-2C53-4912-8CF9-B24783BA5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9B1AE9-FB6E-46B1-A766-8E2C7824A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BE339-09DF-45BD-BE11-AB3F1F11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2B41-70DA-40F1-8A85-56A06D4E5BCF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07742-B5F8-4878-B12B-36522AD02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F8E34F-5DA4-485A-B5AD-29C9D1CF2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ECCC-1C92-4F7B-9406-5C457AC5CA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459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9B2F6-8B54-4B9F-96DA-46E806935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D65B83-028E-405D-9070-E4088E365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BC71E8-E7D3-4471-A139-63BD69C05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FB156-584A-4F1B-9128-28D8D02D3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2B41-70DA-40F1-8A85-56A06D4E5BCF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A6C3C-8C89-4A58-AD04-D50BEA600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56934-B2D8-4CD7-AF62-73019CB5E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ECCC-1C92-4F7B-9406-5C457AC5CA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05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688A6-B432-4D7C-9DBC-B80F64598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D0628-66A0-4620-9751-B7C4DFDCC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90ABF-9BDA-4ED9-A22C-C2ABA5A65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72B41-70DA-40F1-8A85-56A06D4E5BCF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2AC99-5BE9-4E98-9943-DF7B47238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FCE6E-1B31-46BB-ABF9-DBE6AEA87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8ECCC-1C92-4F7B-9406-5C457AC5CA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7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DDAE3-55D7-4664-9E06-62D8DAC9FBD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981824" y="1367673"/>
            <a:ext cx="4992925" cy="26655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100" b="1" dirty="0">
                <a:solidFill>
                  <a:schemeClr val="bg1"/>
                </a:solidFill>
                <a:latin typeface="Calisto MT" panose="02040603050505030304" pitchFamily="18" charset="0"/>
              </a:rPr>
              <a:t>Salvador Dalí</a:t>
            </a:r>
            <a:r>
              <a:rPr lang="en-US" sz="6100" dirty="0">
                <a:solidFill>
                  <a:schemeClr val="bg1"/>
                </a:solidFill>
              </a:rPr>
              <a:t/>
            </a:r>
            <a:br>
              <a:rPr lang="en-US" sz="6100" dirty="0">
                <a:solidFill>
                  <a:schemeClr val="bg1"/>
                </a:solidFill>
              </a:rPr>
            </a:br>
            <a:endParaRPr lang="en-US" sz="6100" dirty="0">
              <a:solidFill>
                <a:schemeClr val="bg1"/>
              </a:solidFill>
            </a:endParaRPr>
          </a:p>
        </p:txBody>
      </p:sp>
      <p:pic>
        <p:nvPicPr>
          <p:cNvPr id="1026" name="Picture 2" descr="Salvador Dali - 1178 artworks - painting">
            <a:extLst>
              <a:ext uri="{FF2B5EF4-FFF2-40B4-BE49-F238E27FC236}">
                <a16:creationId xmlns:a16="http://schemas.microsoft.com/office/drawing/2014/main" id="{9BA23767-670D-4FE9-A0C7-9C0B806FCE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2" r="1" b="10162"/>
          <a:stretch/>
        </p:blipFill>
        <p:spPr bwMode="auto">
          <a:xfrm>
            <a:off x="0" y="2"/>
            <a:ext cx="6872140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noFill/>
          <a:effectLst>
            <a:outerShdw blurRad="381000" dist="1524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4000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399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3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B54A037-13C1-4DFD-8CDE-EB19EF02AD46}"/>
              </a:ext>
            </a:extLst>
          </p:cNvPr>
          <p:cNvSpPr txBox="1"/>
          <p:nvPr/>
        </p:nvSpPr>
        <p:spPr>
          <a:xfrm>
            <a:off x="410182" y="405424"/>
            <a:ext cx="5766881" cy="2055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kern="1200" dirty="0">
                <a:solidFill>
                  <a:schemeClr val="bg1"/>
                </a:solidFill>
                <a:latin typeface="Calisto MT" panose="02040603050505030304" pitchFamily="18" charset="0"/>
                <a:ea typeface="+mj-ea"/>
                <a:cs typeface="+mj-cs"/>
              </a:rPr>
              <a:t>Salvador Dalí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7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1A8609-3BA4-47E3-9EAF-8058F4950985}"/>
              </a:ext>
            </a:extLst>
          </p:cNvPr>
          <p:cNvSpPr txBox="1"/>
          <p:nvPr/>
        </p:nvSpPr>
        <p:spPr>
          <a:xfrm>
            <a:off x="1273220" y="1364228"/>
            <a:ext cx="9807685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  <a:latin typeface="Calisto MT" panose="02040603050505030304" pitchFamily="18" charset="0"/>
              </a:rPr>
              <a:t>Nació el 23 de enero de 1904 en Figueres, España </a:t>
            </a:r>
          </a:p>
          <a:p>
            <a:endParaRPr lang="en-US" sz="1000" dirty="0">
              <a:solidFill>
                <a:schemeClr val="bg1"/>
              </a:solidFill>
              <a:latin typeface="Calisto MT" panose="02040603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  <a:latin typeface="Calisto MT" panose="02040603050505030304" pitchFamily="18" charset="0"/>
              </a:rPr>
              <a:t>Murió el 11 de mayo de 1989</a:t>
            </a:r>
          </a:p>
          <a:p>
            <a:endParaRPr lang="en-US" sz="1000" dirty="0">
              <a:solidFill>
                <a:schemeClr val="bg1"/>
              </a:solidFill>
              <a:latin typeface="Calisto MT" panose="02040603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  <a:latin typeface="Calisto MT" panose="02040603050505030304" pitchFamily="18" charset="0"/>
              </a:rPr>
              <a:t> Es el surrealista más conocido del mundo.</a:t>
            </a:r>
          </a:p>
          <a:p>
            <a:endParaRPr lang="en-US" sz="1000" dirty="0">
              <a:solidFill>
                <a:schemeClr val="bg1"/>
              </a:solidFill>
              <a:latin typeface="Calisto MT" panose="02040603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  <a:latin typeface="Calisto MT" panose="02040603050505030304" pitchFamily="18" charset="0"/>
              </a:rPr>
              <a:t>Era un pintor conocido por sus imágenes subconscientes.</a:t>
            </a:r>
          </a:p>
          <a:p>
            <a:endParaRPr lang="en-US" sz="1000" dirty="0">
              <a:solidFill>
                <a:schemeClr val="bg1"/>
              </a:solidFill>
              <a:latin typeface="Calisto MT" panose="02040603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  <a:latin typeface="Calisto MT" panose="02040603050505030304" pitchFamily="18" charset="0"/>
              </a:rPr>
              <a:t>Su imagenería era Freudiana y en gran parte fue basada en alucinaciones.</a:t>
            </a:r>
          </a:p>
          <a:p>
            <a:endParaRPr lang="en-US" sz="1000" dirty="0">
              <a:solidFill>
                <a:schemeClr val="bg1"/>
              </a:solidFill>
              <a:latin typeface="Calisto MT" panose="02040603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  <a:latin typeface="Calisto MT" panose="02040603050505030304" pitchFamily="18" charset="0"/>
              </a:rPr>
              <a:t>De joven era excéntrico, lo que se notaba en la edad adulta con su barba larga y rígida.</a:t>
            </a:r>
          </a:p>
        </p:txBody>
      </p:sp>
    </p:spTree>
    <p:extLst>
      <p:ext uri="{BB962C8B-B14F-4D97-AF65-F5344CB8AC3E}">
        <p14:creationId xmlns:p14="http://schemas.microsoft.com/office/powerpoint/2010/main" val="1447176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050" name="Picture 2" descr="tribute | Surreal art, Salvador dali art, Dali art">
            <a:extLst>
              <a:ext uri="{FF2B5EF4-FFF2-40B4-BE49-F238E27FC236}">
                <a16:creationId xmlns:a16="http://schemas.microsoft.com/office/drawing/2014/main" id="{F634441C-AD0D-4D83-B85F-9FCD61780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55" y="569275"/>
            <a:ext cx="3731966" cy="55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63A9A59-904A-4D97-BD5F-8A8F1885986E}"/>
              </a:ext>
            </a:extLst>
          </p:cNvPr>
          <p:cNvSpPr txBox="1"/>
          <p:nvPr/>
        </p:nvSpPr>
        <p:spPr>
          <a:xfrm>
            <a:off x="2763950" y="6122502"/>
            <a:ext cx="462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sto MT" panose="02040603050505030304" pitchFamily="18" charset="0"/>
              </a:rPr>
              <a:t>Unknown por Salvador Dalí</a:t>
            </a:r>
          </a:p>
        </p:txBody>
      </p:sp>
    </p:spTree>
    <p:extLst>
      <p:ext uri="{BB962C8B-B14F-4D97-AF65-F5344CB8AC3E}">
        <p14:creationId xmlns:p14="http://schemas.microsoft.com/office/powerpoint/2010/main" val="1617165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074" name="Picture 2" descr="Salvador Dali and Surrealism - The KAZoART Contemporary Art Blog">
            <a:extLst>
              <a:ext uri="{FF2B5EF4-FFF2-40B4-BE49-F238E27FC236}">
                <a16:creationId xmlns:a16="http://schemas.microsoft.com/office/drawing/2014/main" id="{7DF2B8D6-95BC-4AF8-8858-95E71B3B9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110" y="690036"/>
            <a:ext cx="7047923" cy="527913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C246692-82EB-405C-A93E-436A810CC152}"/>
              </a:ext>
            </a:extLst>
          </p:cNvPr>
          <p:cNvSpPr txBox="1"/>
          <p:nvPr/>
        </p:nvSpPr>
        <p:spPr>
          <a:xfrm>
            <a:off x="1916330" y="6200616"/>
            <a:ext cx="4502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listo MT" panose="02040603050505030304" pitchFamily="18" charset="0"/>
              </a:rPr>
              <a:t>The Persistence of Memory</a:t>
            </a:r>
          </a:p>
        </p:txBody>
      </p:sp>
    </p:spTree>
    <p:extLst>
      <p:ext uri="{BB962C8B-B14F-4D97-AF65-F5344CB8AC3E}">
        <p14:creationId xmlns:p14="http://schemas.microsoft.com/office/powerpoint/2010/main" val="1680850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75B97D-3FF4-4D84-9CC7-D70A58563FFC}"/>
              </a:ext>
            </a:extLst>
          </p:cNvPr>
          <p:cNvSpPr txBox="1"/>
          <p:nvPr/>
        </p:nvSpPr>
        <p:spPr>
          <a:xfrm>
            <a:off x="648931" y="2438401"/>
            <a:ext cx="3667036" cy="3779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Calisto MT" panose="02040603050505030304" pitchFamily="18" charset="0"/>
              </a:rPr>
              <a:t>Fueled by Fears and Fascinations</a:t>
            </a:r>
          </a:p>
        </p:txBody>
      </p:sp>
      <p:sp>
        <p:nvSpPr>
          <p:cNvPr id="4108" name="Rectangle 134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Dali: Fueled by Fears and Fascinations – Scene360">
            <a:extLst>
              <a:ext uri="{FF2B5EF4-FFF2-40B4-BE49-F238E27FC236}">
                <a16:creationId xmlns:a16="http://schemas.microsoft.com/office/drawing/2014/main" id="{D611BB8F-EF45-473C-98A0-A379DFBFE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" r="22974"/>
          <a:stretch/>
        </p:blipFill>
        <p:spPr bwMode="auto">
          <a:xfrm>
            <a:off x="5097294" y="525493"/>
            <a:ext cx="6687586" cy="594340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695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3" name="Rectangle 142">
            <a:extLst>
              <a:ext uri="{FF2B5EF4-FFF2-40B4-BE49-F238E27FC236}">
                <a16:creationId xmlns:a16="http://schemas.microsoft.com/office/drawing/2014/main" id="{9C6777B5-64F4-4200-B099-34168B69FE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 descr="The Salvador Dali museums of the Dali Triangle in Costa Brava">
            <a:extLst>
              <a:ext uri="{FF2B5EF4-FFF2-40B4-BE49-F238E27FC236}">
                <a16:creationId xmlns:a16="http://schemas.microsoft.com/office/drawing/2014/main" id="{F0B6A61E-A876-481F-BF85-335903C9C4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0" b="11924"/>
          <a:stretch/>
        </p:blipFill>
        <p:spPr bwMode="auto"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44" name="Group 144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145" name="Freeform: Shape 146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36E1862-29D8-41B1-81E5-774197987135}"/>
              </a:ext>
            </a:extLst>
          </p:cNvPr>
          <p:cNvSpPr txBox="1"/>
          <p:nvPr/>
        </p:nvSpPr>
        <p:spPr>
          <a:xfrm>
            <a:off x="3821943" y="6215390"/>
            <a:ext cx="4162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C0C0C0"/>
                </a:highlight>
                <a:latin typeface="Calisto MT" panose="02040603050505030304" pitchFamily="18" charset="0"/>
              </a:rPr>
              <a:t>The Wind Palace Ceiling</a:t>
            </a:r>
          </a:p>
        </p:txBody>
      </p:sp>
    </p:spTree>
    <p:extLst>
      <p:ext uri="{BB962C8B-B14F-4D97-AF65-F5344CB8AC3E}">
        <p14:creationId xmlns:p14="http://schemas.microsoft.com/office/powerpoint/2010/main" val="4159592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0 Facts on Gala Dalí - TheArtGorgeous">
            <a:extLst>
              <a:ext uri="{FF2B5EF4-FFF2-40B4-BE49-F238E27FC236}">
                <a16:creationId xmlns:a16="http://schemas.microsoft.com/office/drawing/2014/main" id="{8DE5FEC5-A1DB-443E-AFF7-586C9D21D0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33250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58" name="Group 136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6159" name="Group 138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160" name="Group 140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50B15AD-D281-49B8-A75A-228E1A24F1D5}"/>
              </a:ext>
            </a:extLst>
          </p:cNvPr>
          <p:cNvSpPr txBox="1"/>
          <p:nvPr/>
        </p:nvSpPr>
        <p:spPr>
          <a:xfrm flipH="1">
            <a:off x="69326" y="3167390"/>
            <a:ext cx="4171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sto MT" panose="02040603050505030304" pitchFamily="18" charset="0"/>
              </a:rPr>
              <a:t>Galatea of The Spheres</a:t>
            </a:r>
          </a:p>
        </p:txBody>
      </p:sp>
    </p:spTree>
    <p:extLst>
      <p:ext uri="{BB962C8B-B14F-4D97-AF65-F5344CB8AC3E}">
        <p14:creationId xmlns:p14="http://schemas.microsoft.com/office/powerpoint/2010/main" val="965897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2" name="Rectangle 70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 descr="$1.2 M. Dalí Magazine Painting, Reproduced in Artist&amp;#39;s Autobiography to  Sell at Auction">
            <a:extLst>
              <a:ext uri="{FF2B5EF4-FFF2-40B4-BE49-F238E27FC236}">
                <a16:creationId xmlns:a16="http://schemas.microsoft.com/office/drawing/2014/main" id="{95FA99A2-60D1-4FA4-B5D5-F80F89484D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" r="1" b="31965"/>
          <a:stretch/>
        </p:blipFill>
        <p:spPr bwMode="auto">
          <a:xfrm>
            <a:off x="329316" y="10"/>
            <a:ext cx="11862684" cy="6857990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2E3308-49EA-4A34-8D28-5E4CBAE028A5}"/>
              </a:ext>
            </a:extLst>
          </p:cNvPr>
          <p:cNvSpPr txBox="1"/>
          <p:nvPr/>
        </p:nvSpPr>
        <p:spPr>
          <a:xfrm>
            <a:off x="329316" y="3511685"/>
            <a:ext cx="4164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0" dirty="0">
                <a:solidFill>
                  <a:schemeClr val="bg1"/>
                </a:solidFill>
                <a:effectLst/>
                <a:latin typeface="Calisto MT" panose="02040603050505030304" pitchFamily="18" charset="0"/>
              </a:rPr>
              <a:t>Bouche mystérieuse apparaissant dans le dos de ma nourrice</a:t>
            </a:r>
            <a:endParaRPr lang="en-US" sz="2800" b="1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674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177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103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Calisto MT</vt:lpstr>
      <vt:lpstr>Wingdings</vt:lpstr>
      <vt:lpstr>Office Theme</vt:lpstr>
      <vt:lpstr>Salvador Dalí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Salvador Dali</dc:title>
  <dc:creator>Theresa Anderson</dc:creator>
  <cp:lastModifiedBy>Theresa Anderson (Chamblee High)</cp:lastModifiedBy>
  <cp:revision>8</cp:revision>
  <dcterms:created xsi:type="dcterms:W3CDTF">2021-10-31T23:17:56Z</dcterms:created>
  <dcterms:modified xsi:type="dcterms:W3CDTF">2021-11-01T13:28:13Z</dcterms:modified>
</cp:coreProperties>
</file>