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aaaa3587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aaaa3587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aaaa3587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aaaa3587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aaaa3587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aaaa3587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aaaa3587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aaaa3587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aaaa3587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aaaa3587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b3b78ecc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b3b78ecc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b3b78ecc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b3b78ecc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b3b78ecc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b3b78ecc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b3b78ecc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b3b78ecc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b3b78ecc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b3b78ecc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aaaa358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aaaa358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aaaa358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aaaa358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aaaa3587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aaaa3587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aaaa3587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aaaa3587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aaaa3587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aaaa3587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b3b78ec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b3b78ec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b3b78ec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b3b78ec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b3b78ecc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b3b78ecc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4975" cy="48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38" y="224188"/>
            <a:ext cx="8315125" cy="469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25" y="247313"/>
            <a:ext cx="8058550" cy="46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88" y="158575"/>
            <a:ext cx="8221825" cy="482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25" y="233650"/>
            <a:ext cx="8428350" cy="46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25" y="286600"/>
            <a:ext cx="4139700" cy="4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1025" y="286600"/>
            <a:ext cx="4139700" cy="43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425" y="179063"/>
            <a:ext cx="4549150" cy="4785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163" y="137163"/>
            <a:ext cx="5781675" cy="48691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875" y="527475"/>
            <a:ext cx="6652250" cy="4088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50" y="168300"/>
            <a:ext cx="4229100" cy="480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550" y="287563"/>
            <a:ext cx="4914900" cy="4568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88350" cy="48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5225125" y="3825550"/>
            <a:ext cx="3009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La Península Ibérica</a:t>
            </a:r>
            <a:endParaRPr b="1"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25" y="152400"/>
            <a:ext cx="7791050" cy="48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38" y="291975"/>
            <a:ext cx="8671525" cy="45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25" y="154350"/>
            <a:ext cx="8408425" cy="48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41825"/>
            <a:ext cx="4419600" cy="48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25" y="199150"/>
            <a:ext cx="8442950" cy="47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3726"/>
            <a:ext cx="4282450" cy="284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38125"/>
            <a:ext cx="4457425" cy="27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13" y="259075"/>
            <a:ext cx="8145775" cy="46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