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e6123ba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e6123ba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e6123ba9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e6123ba9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3d09f1b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f3d09f1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e6123ba9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e6123ba9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e6123ba9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e6123ba9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e6123ba9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e6123ba9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ee6123ba9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ee6123ba9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ee6123ba9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ee6123ba9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A4C2F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934575" y="1351125"/>
            <a:ext cx="734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450"/>
            <a:ext cx="9296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804200" y="3866075"/>
            <a:ext cx="56880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500"/>
              <a:t>La Historia #2</a:t>
            </a:r>
            <a:endParaRPr b="1" sz="6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5950" y="213825"/>
            <a:ext cx="3310200" cy="2063047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2" name="Google Shape;62;p14"/>
          <p:cNvSpPr txBox="1"/>
          <p:nvPr/>
        </p:nvSpPr>
        <p:spPr>
          <a:xfrm>
            <a:off x="5565950" y="2498200"/>
            <a:ext cx="331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00FF"/>
                </a:solidFill>
              </a:rPr>
              <a:t>117 DC:  Los Romanos</a:t>
            </a:r>
            <a:endParaRPr b="1" sz="2200" u="sng">
              <a:solidFill>
                <a:srgbClr val="0000FF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443100" y="3021400"/>
            <a:ext cx="3555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Sobre las Cartagenas, los Romanos triunfaron y controlaban el mar Medíterraneo.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 la ocupación vasta, decidieron formar secciones porque era más fácil para regir. Cada región tenía un gobernador que reportaba al emperador Trajan.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291738" y="213825"/>
            <a:ext cx="36849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00FF"/>
                </a:solidFill>
              </a:rPr>
              <a:t>46-44 AC: Los Romanos y Hispania</a:t>
            </a:r>
            <a:endParaRPr b="1" sz="22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Este fue una época muy galán por los Romanos, fueron poderosos y vivieron vidas lujosas.  Durante este tiempo, ellos dieron el nombre </a:t>
            </a:r>
            <a:r>
              <a:rPr b="1" i="1" lang="en"/>
              <a:t>Hispania</a:t>
            </a:r>
            <a:r>
              <a:rPr lang="en"/>
              <a:t> a la Península Ibérica.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Hasta este punto, el gobierno de Roma era una república con senadores. El aristócrata y general superior Julius Caesar cambió la forma de una república a una monarquía con él como el dictador perpetual, el emperador suprema. Tuvo éxito en las batallas contra las Galicias y otros bárbaros que trataron a invadir el imperio Romano. Él tomó la delantera por solo dos años, por dos senadores Brutus y Cassias, que se asasinaron.</a:t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850" y="1008450"/>
            <a:ext cx="1286312" cy="16932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61025" y="47400"/>
            <a:ext cx="5327700" cy="50796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0000FF"/>
                </a:solidFill>
              </a:rPr>
              <a:t>410</a:t>
            </a:r>
            <a:r>
              <a:rPr b="1" lang="en" sz="2200" u="sng">
                <a:solidFill>
                  <a:srgbClr val="0000FF"/>
                </a:solidFill>
              </a:rPr>
              <a:t> DC: Los Roman y Los Visigodos</a:t>
            </a:r>
            <a:endParaRPr b="1" sz="2200" u="sng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imperio reinó por más de 1000 años, pero comenzó a desmoronarse. La causa principal fue la corrupción de los gobernadores. No cuidaban la gente y la pobreza insuperable.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También, empezó la Época de Migración por los Visigodos. Eran de Alemania y fueron separados en grupos. Los Visigodos eran el grupo principal, también conocidos por </a:t>
            </a:r>
            <a:r>
              <a:rPr b="1" lang="en"/>
              <a:t>Los Goths</a:t>
            </a:r>
            <a:r>
              <a:rPr lang="en"/>
              <a:t> (el tribu occidental) y </a:t>
            </a:r>
            <a:r>
              <a:rPr b="1" lang="en"/>
              <a:t>Los Ostrogoths</a:t>
            </a:r>
            <a:r>
              <a:rPr lang="en"/>
              <a:t> (el tribu oriental).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Romanos y los Visigodos fueron aliados por muchos años y los Visigodos luchaban en guerras Romanas contra los bárbaros, como los Bizantinos en el parte oriental del mar Medíterraneo (en la zona de Syria y Turkia).  En cambio por sus tratamientos valientes, los Romanos dieron tierra a los Visigodos en diferentes partes de su imperio.  Al principio todo fue bien, pero la corrupción de los gobernadores y el mal tratamiento a los Visigodos resultaron en las primeras guerras entre los Romanos y los Visigodos.  Poco a poco, los Visigodos ganaron y capturaron control del imperio Romano.  En </a:t>
            </a:r>
            <a:r>
              <a:rPr b="1" lang="en"/>
              <a:t>476 DC</a:t>
            </a:r>
            <a:r>
              <a:rPr lang="en"/>
              <a:t>, los Visigodos destruyeron la capital en que se llama, ‘</a:t>
            </a:r>
            <a:r>
              <a:rPr b="1" i="1" lang="en"/>
              <a:t>El saqueo de Roma, The sacking of Rome.’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6248975" y="261000"/>
            <a:ext cx="2077675" cy="12283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8750" y="1811750"/>
            <a:ext cx="2037900" cy="306685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123950" y="818000"/>
            <a:ext cx="88617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La edad Media duró de 476 DC hasta el fin del siglo 14.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450 DC: Otros tribus alemanas invadieron Hispania, como los Sajones, los Lombards y los Francos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476 DC: la caída del imperio Romano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El imperio Bizantino siguió poderoso en el mar Medíterraneo oriental hasta 1453 DC</a:t>
            </a:r>
            <a:endParaRPr b="1"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/>
              <a:t>Los Visigodos controlaron Hispania hasta que llegaron los Musulmanes en 711 DC.</a:t>
            </a:r>
            <a:endParaRPr b="1" sz="1600"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950" y="3414900"/>
            <a:ext cx="2178327" cy="16316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26250" y="3448475"/>
            <a:ext cx="2059395" cy="1564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9750" y="3414901"/>
            <a:ext cx="4049025" cy="13427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1" name="Google Shape;81;p16"/>
          <p:cNvSpPr txBox="1"/>
          <p:nvPr/>
        </p:nvSpPr>
        <p:spPr>
          <a:xfrm>
            <a:off x="308900" y="325400"/>
            <a:ext cx="733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rgbClr val="0000FF"/>
                </a:solidFill>
              </a:rPr>
              <a:t>La Caída del Imperio Romano y la edad Media</a:t>
            </a:r>
            <a:endParaRPr b="1" sz="2000" u="sng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168900" y="90125"/>
            <a:ext cx="40380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/>
          </a:p>
        </p:txBody>
      </p:sp>
      <p:sp>
        <p:nvSpPr>
          <p:cNvPr id="87" name="Google Shape;87;p17"/>
          <p:cNvSpPr txBox="1"/>
          <p:nvPr/>
        </p:nvSpPr>
        <p:spPr>
          <a:xfrm>
            <a:off x="168900" y="890525"/>
            <a:ext cx="55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8" name="Google Shape;88;p17"/>
          <p:cNvSpPr txBox="1"/>
          <p:nvPr/>
        </p:nvSpPr>
        <p:spPr>
          <a:xfrm>
            <a:off x="4775050" y="260025"/>
            <a:ext cx="257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89" name="Google Shape;89;p17"/>
          <p:cNvSpPr txBox="1"/>
          <p:nvPr/>
        </p:nvSpPr>
        <p:spPr>
          <a:xfrm>
            <a:off x="168900" y="3040050"/>
            <a:ext cx="175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458600" y="260025"/>
            <a:ext cx="71388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 u="sng">
                <a:solidFill>
                  <a:srgbClr val="FF0000"/>
                </a:solidFill>
              </a:rPr>
              <a:t>711-1492 DC: Los Musulmanes / Los Moros</a:t>
            </a:r>
            <a:endParaRPr b="1" sz="1700" u="sng">
              <a:solidFill>
                <a:srgbClr val="FF0000"/>
              </a:solidFill>
            </a:endParaRPr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275" y="984550"/>
            <a:ext cx="4466450" cy="226885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900" y="984550"/>
            <a:ext cx="3326200" cy="24557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125" y="2701225"/>
            <a:ext cx="2066925" cy="23658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7150" y="3040050"/>
            <a:ext cx="3148050" cy="2027025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7"/>
          <p:cNvSpPr txBox="1"/>
          <p:nvPr/>
        </p:nvSpPr>
        <p:spPr>
          <a:xfrm>
            <a:off x="4572000" y="3718150"/>
            <a:ext cx="1209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 u="sng"/>
              <a:t>VS</a:t>
            </a:r>
            <a:endParaRPr b="1" sz="6000" u="sng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261000" y="199600"/>
            <a:ext cx="3930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950" y="199600"/>
            <a:ext cx="1797775" cy="145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2" name="Google Shape;102;p18"/>
          <p:cNvSpPr txBox="1"/>
          <p:nvPr/>
        </p:nvSpPr>
        <p:spPr>
          <a:xfrm>
            <a:off x="152400" y="111575"/>
            <a:ext cx="5837700" cy="50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 u="sng">
                <a:solidFill>
                  <a:srgbClr val="FF0000"/>
                </a:solidFill>
              </a:rPr>
              <a:t>711-1492 DC: Los Musulmanes / Los Moros</a:t>
            </a:r>
            <a:endParaRPr b="1" sz="1200">
              <a:solidFill>
                <a:srgbClr val="FF0000"/>
              </a:solidFill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0" y="619475"/>
            <a:ext cx="7138800" cy="4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800" u="sng"/>
              <a:t>711 DC - 750 DC</a:t>
            </a:r>
            <a:endParaRPr b="1" sz="1800" u="sng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Musulmanes vinieron del norte de Africa para difundir la religión de Islam.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 calif de </a:t>
            </a:r>
            <a:r>
              <a:rPr b="1" lang="en"/>
              <a:t>Omeya (Umayyad)</a:t>
            </a:r>
            <a:r>
              <a:rPr lang="en"/>
              <a:t> entró Hispania por Sevilla.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Visigodos empezaron on serie de batallas contra los Musulmanes; los Musulmanes ganaron.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Para el año </a:t>
            </a:r>
            <a:r>
              <a:rPr b="1" lang="en"/>
              <a:t>750 DC</a:t>
            </a:r>
            <a:r>
              <a:rPr lang="en"/>
              <a:t>, el calif Omeya (Umayyad) controló casi toda la Península Ibérica, la tierra fue nombrado Umayyad (Omeya) Califate.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La Omeya (Umayyad) fue conquistado por el calif </a:t>
            </a:r>
            <a:r>
              <a:rPr b="1" lang="en"/>
              <a:t>Abbasid en 750 DC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" sz="1900" u="sng"/>
              <a:t>750 DC - 1492 DC</a:t>
            </a:r>
            <a:endParaRPr b="1" sz="1900" u="sng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Los Abbasides conquistaron los Omeyas para controlar Hispania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Principe Aba Al-Rahman escapó de los Abbasides en África cuando los Abbasides mataron su familia.  El se fue a Hispania y empezó su pueblo en Córdoba, </a:t>
            </a:r>
            <a:r>
              <a:rPr b="1" lang="en"/>
              <a:t>califato Al-Andalus</a:t>
            </a:r>
            <a:r>
              <a:rPr lang="en"/>
              <a:t>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 reino de los Abbasides duró de 750 DC hasta 1258 DC.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El calif de Al-Andalus controló Hispania de 1258 DC hasta 1492 DC</a:t>
            </a:r>
            <a:endParaRPr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14125" y="1931275"/>
            <a:ext cx="1977400" cy="12809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0116" y="3475625"/>
            <a:ext cx="1743109" cy="145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152400" y="136325"/>
            <a:ext cx="8727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 u="sng">
                <a:solidFill>
                  <a:srgbClr val="FF0000"/>
                </a:solidFill>
              </a:rPr>
              <a:t>Las contribuciones de l</a:t>
            </a:r>
            <a:r>
              <a:rPr b="1" lang="en" sz="2200" u="sng">
                <a:solidFill>
                  <a:srgbClr val="FF0000"/>
                </a:solidFill>
              </a:rPr>
              <a:t>os Musulmanes / Los Moros a Hispania</a:t>
            </a:r>
            <a:endParaRPr b="1" sz="1300">
              <a:solidFill>
                <a:srgbClr val="FF0000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7650" y="821075"/>
            <a:ext cx="2561750" cy="12083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9"/>
          <p:cNvSpPr txBox="1"/>
          <p:nvPr/>
        </p:nvSpPr>
        <p:spPr>
          <a:xfrm>
            <a:off x="246400" y="725200"/>
            <a:ext cx="5703000" cy="43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control de los Musulmanes/Moros era muy vasta, de Persia a Hispania. Contra los otros grupos que conquistaron la Península Ibérica, los Musulmanes/Moros nunca mataron la gente de los pueblos que conquistaron ni pusieron en esclavitud..  Al contrario, ellos practicaron y alentaron la inclusión y la paz.  </a:t>
            </a:r>
            <a:r>
              <a:rPr b="1" lang="en"/>
              <a:t>Durante su reina, los musulmanes, cristianos y judios vivieron juntos en paz.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 Musulmanes/Moros contribuyeron muchas cosas a la Península Ibérica como los siguientes: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Bibliotecas			* el número zero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Universidades			* álgebra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literatura/poesía			* arquitectura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Baños públicos			* molinos de viento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Ajedrez				* la fábrica de papel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Naranjas				* limónes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duraznos/melocatones	* especias - azafrán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17650" y="2190988"/>
            <a:ext cx="2561750" cy="13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7650" y="3719975"/>
            <a:ext cx="2561750" cy="126497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39000"/>
            <a:ext cx="4359926" cy="2852099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5750" y="112100"/>
            <a:ext cx="4608700" cy="3231851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0"/>
          <p:cNvSpPr txBox="1"/>
          <p:nvPr/>
        </p:nvSpPr>
        <p:spPr>
          <a:xfrm rot="-1081786">
            <a:off x="903657" y="447574"/>
            <a:ext cx="2857411" cy="1280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9900FF"/>
                </a:solidFill>
              </a:rPr>
              <a:t>Desde 711DC, Hispania había crecido mucho. Ahora tiene ciudades y 18 provincias y territorios.</a:t>
            </a:r>
            <a:endParaRPr b="1" sz="16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/>
        </p:nvSpPr>
        <p:spPr>
          <a:xfrm>
            <a:off x="499375" y="459425"/>
            <a:ext cx="8149800" cy="42207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 u="sng"/>
              <a:t>Apuntos de Historia #2:</a:t>
            </a:r>
            <a:endParaRPr b="1" sz="17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46-44 AC:</a:t>
            </a:r>
            <a:r>
              <a:rPr lang="en" sz="1500"/>
              <a:t>  Hispania y Julius Cesar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117 DC:</a:t>
            </a:r>
            <a:r>
              <a:rPr lang="en" sz="1500"/>
              <a:t>  Los Romanos controlaron todo el mar Medíterraneo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410 DC:</a:t>
            </a:r>
            <a:r>
              <a:rPr lang="en" sz="1500"/>
              <a:t>  Los Visigodos: los Godos (Goths) y los Ostrogodos (Ostrogoths)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Al principio fueron aliados pero la relación cambió por el mal tratamiento a los Visigodos por los gobernadores Romanos.</a:t>
            </a:r>
            <a:endParaRPr sz="15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en" sz="1500"/>
              <a:t>476 DC:</a:t>
            </a:r>
            <a:r>
              <a:rPr lang="en" sz="1500"/>
              <a:t> Los Visigodos triunfaron sobre los Romanos en </a:t>
            </a:r>
            <a:r>
              <a:rPr lang="en">
                <a:solidFill>
                  <a:schemeClr val="dk1"/>
                </a:solidFill>
              </a:rPr>
              <a:t>‘</a:t>
            </a:r>
            <a:r>
              <a:rPr b="1" i="1" lang="en">
                <a:solidFill>
                  <a:schemeClr val="dk1"/>
                </a:solidFill>
              </a:rPr>
              <a:t>El saqueo de Roma, The sacking of Rome.’</a:t>
            </a:r>
            <a:endParaRPr b="1" i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476 DC: </a:t>
            </a:r>
            <a:r>
              <a:rPr lang="en">
                <a:solidFill>
                  <a:schemeClr val="dk1"/>
                </a:solidFill>
              </a:rPr>
              <a:t>La caída del Imperio Romano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Los Visigodos controlaron Hispania hasta la llegada de los Musulmanes/Moros en 711 DC.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711-750 DC:</a:t>
            </a:r>
            <a:r>
              <a:rPr lang="en">
                <a:solidFill>
                  <a:schemeClr val="dk1"/>
                </a:solidFill>
              </a:rPr>
              <a:t> El calif de </a:t>
            </a:r>
            <a:r>
              <a:rPr b="1" lang="en">
                <a:solidFill>
                  <a:schemeClr val="dk1"/>
                </a:solidFill>
              </a:rPr>
              <a:t>Omeya (Umayyad)</a:t>
            </a:r>
            <a:r>
              <a:rPr lang="en">
                <a:solidFill>
                  <a:schemeClr val="dk1"/>
                </a:solidFill>
              </a:rPr>
              <a:t> entró Hispania por Sevilla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750 DC:</a:t>
            </a:r>
            <a:r>
              <a:rPr lang="en">
                <a:solidFill>
                  <a:schemeClr val="dk1"/>
                </a:solidFill>
              </a:rPr>
              <a:t> El calif Abbasid conquistaron el calif Omeya (Umayyad)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">
                <a:solidFill>
                  <a:schemeClr val="dk1"/>
                </a:solidFill>
              </a:rPr>
              <a:t>1258 DC:</a:t>
            </a:r>
            <a:r>
              <a:rPr lang="en">
                <a:solidFill>
                  <a:schemeClr val="dk1"/>
                </a:solidFill>
              </a:rPr>
              <a:t> El calif Al-Andalus conquistó el calif Abbasid y controlaron hasta </a:t>
            </a:r>
            <a:r>
              <a:rPr b="1" lang="en">
                <a:solidFill>
                  <a:schemeClr val="dk1"/>
                </a:solidFill>
              </a:rPr>
              <a:t>1492 DC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Las contribuciones a Hispania por los Musulmanes/Moros.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>
                <a:solidFill>
                  <a:schemeClr val="dk1"/>
                </a:solidFill>
              </a:rPr>
              <a:t>Hispania tiene muchas ciudades y 18 provincias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