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183ccec6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183ccec6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183ccec6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183ccec6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183ccec6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183ccec6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183ccec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183ccec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183ccec6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183ccec6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183ccec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183ccec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183ccec6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183ccec6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183ccec6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183ccec6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183ccec6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183ccec6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183ccec6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183ccec6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E5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50"/>
            <a:ext cx="9296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66050" y="3823075"/>
            <a:ext cx="5964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500">
                <a:solidFill>
                  <a:schemeClr val="dk1"/>
                </a:solidFill>
              </a:rPr>
              <a:t>La Historia #3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575" y="2981475"/>
            <a:ext cx="1727425" cy="8637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2750" y="1179475"/>
            <a:ext cx="909250" cy="114565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2"/>
          <p:cNvSpPr txBox="1"/>
          <p:nvPr/>
        </p:nvSpPr>
        <p:spPr>
          <a:xfrm>
            <a:off x="1048325" y="478225"/>
            <a:ext cx="68631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El 15 de junio de 1808, Napoleón invadía España y proclamó a su hermano José rey de España. Él reinó de 1808 a 1813.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Una cosa buena que ocurrió con la invasión de Napoleón es que él ordenó la abolición de la inquisición española. 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En agosto de 1808 los Británicos entraron para expulsar a los Frances y comenzaron una serie de batallas entre los Franceses y Los Británicos. En octubre de 1813 la península fue liberada.</a:t>
            </a:r>
            <a:endParaRPr b="1"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2981250" y="245675"/>
            <a:ext cx="318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PUNTOS IMPORTANTES</a:t>
            </a:r>
            <a:endParaRPr b="1" sz="2000" u="sng"/>
          </a:p>
        </p:txBody>
      </p:sp>
      <p:sp>
        <p:nvSpPr>
          <p:cNvPr id="145" name="Google Shape;145;p23"/>
          <p:cNvSpPr txBox="1"/>
          <p:nvPr/>
        </p:nvSpPr>
        <p:spPr>
          <a:xfrm>
            <a:off x="899400" y="982650"/>
            <a:ext cx="7345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La Reconquista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Ferdinand II de Aragón e Isabella I de Castilla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La Inquisición Española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Los Moriscos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Cristóbal Colón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El Greco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Diego Velázquez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Francisco Goya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Carlos IV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Manuel Godoy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Napoleón Bonaparte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José Bonaparte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Los Británicos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25" y="813675"/>
            <a:ext cx="2571750" cy="17811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577" y="2829975"/>
            <a:ext cx="3210174" cy="2128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4"/>
          <p:cNvSpPr txBox="1"/>
          <p:nvPr/>
        </p:nvSpPr>
        <p:spPr>
          <a:xfrm>
            <a:off x="244500" y="210075"/>
            <a:ext cx="853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La Reconquista: 710 DC - 1492 DC, </a:t>
            </a:r>
            <a:r>
              <a:rPr b="1" lang="en" u="sng"/>
              <a:t>los principios de la época moderna en 1450 DC</a:t>
            </a:r>
            <a:endParaRPr b="1" u="sng"/>
          </a:p>
        </p:txBody>
      </p:sp>
      <p:sp>
        <p:nvSpPr>
          <p:cNvPr id="63" name="Google Shape;63;p14"/>
          <p:cNvSpPr txBox="1"/>
          <p:nvPr/>
        </p:nvSpPr>
        <p:spPr>
          <a:xfrm>
            <a:off x="244500" y="2705850"/>
            <a:ext cx="4039500" cy="2128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02124"/>
                </a:solidFill>
              </a:rPr>
              <a:t>El cristianismo extendido a Hispania por tribus germánicas occidentales y el Reino de Asturias fue el base de la resistencia cristiana durante varios siglos.  Hubo una guerra constante entre musulmanes y cristianos.</a:t>
            </a:r>
            <a:endParaRPr b="1"/>
          </a:p>
        </p:txBody>
      </p:sp>
      <p:sp>
        <p:nvSpPr>
          <p:cNvPr id="64" name="Google Shape;64;p14"/>
          <p:cNvSpPr txBox="1"/>
          <p:nvPr/>
        </p:nvSpPr>
        <p:spPr>
          <a:xfrm>
            <a:off x="5005113" y="813675"/>
            <a:ext cx="3964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En 1250, casi todo Hispania estaba bajo el dominio cristiano, excepto el sur, controlado por los musulmanes hasta 1492.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  </a:t>
            </a:r>
            <a:r>
              <a:rPr b="1" lang="en" sz="1600">
                <a:solidFill>
                  <a:srgbClr val="CC0000"/>
                </a:solidFill>
              </a:rPr>
              <a:t>Los principios de la era moderna empezó en 1450 y duró hasta 1750 DC</a:t>
            </a:r>
            <a:r>
              <a:rPr b="1" lang="en" sz="1700"/>
              <a:t>.</a:t>
            </a:r>
            <a:endParaRPr b="1"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800" y="794450"/>
            <a:ext cx="2552699" cy="19767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5"/>
          <p:cNvSpPr txBox="1"/>
          <p:nvPr/>
        </p:nvSpPr>
        <p:spPr>
          <a:xfrm>
            <a:off x="214975" y="168900"/>
            <a:ext cx="734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1469 DC: Ferdinand II de Aragón e Isabella I de Castilla</a:t>
            </a:r>
            <a:endParaRPr b="1" sz="2000" u="sng"/>
          </a:p>
        </p:txBody>
      </p:sp>
      <p:sp>
        <p:nvSpPr>
          <p:cNvPr id="71" name="Google Shape;71;p15"/>
          <p:cNvSpPr txBox="1"/>
          <p:nvPr/>
        </p:nvSpPr>
        <p:spPr>
          <a:xfrm>
            <a:off x="122825" y="768975"/>
            <a:ext cx="61569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Eran primos segundos, descendieron de Juan I de Castilla.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Se casaron en 1469 DC para crear una potencia mundial dominante.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Fueron nombrados como los monarcos católicos.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1478 DC: introdujeron la inquisición española para forzar la homogeneización en la sociedad española.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1492 DC: la conquista contra los moros fue completa y los monarcos católicos ordenaron que todos los judíos se conviertan al cristianismo o se enfrenten el expulsión.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1492 DC: Cristóbal Colón recibió apoyo financiero para su primera exploración por los monarcos católicos.  Ellos apoyaron Colón en sus futuras exploraciones porque toda la tierra fue reclamada como territorio de españa.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1496 DC: los moros recibieron sus órdenes a convertir al cristianismo o se enfrenten el expulsión.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7800" y="3000326"/>
            <a:ext cx="2552700" cy="1790700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30300" y="291725"/>
            <a:ext cx="51282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La Inquisición Española</a:t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Duró de 1478 DC hasta 1834 DC.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La comunidad judía había crecido en número e influencia durante el dominio musulmán.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Ahora, los judíos enfrentaban persecución, violencia brutal y muerte si no se convertían.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Los judíos que convertieron fue nombrados como </a:t>
            </a:r>
            <a:r>
              <a:rPr b="1" i="1" lang="en" sz="1500" u="sng"/>
              <a:t>conversos </a:t>
            </a:r>
            <a:r>
              <a:rPr b="1" lang="en" sz="1500"/>
              <a:t>(converted).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1526 DC: la atención había cambiado de los judíos a los Moriscos (Spanish Muslims). Ellos se enfrentaron con el mismo destino de los judíos y los musulmanes.</a:t>
            </a:r>
            <a:endParaRPr b="1"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1614 DC: más de 300,000 moriscos fueron expulsados de españa.</a:t>
            </a:r>
            <a:endParaRPr b="1" sz="15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700" y="168900"/>
            <a:ext cx="2220800" cy="2210925"/>
          </a:xfrm>
          <a:prstGeom prst="rect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2026" y="2571750"/>
            <a:ext cx="2311626" cy="2413374"/>
          </a:xfrm>
          <a:prstGeom prst="rect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92125" y="230300"/>
            <a:ext cx="734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/>
              <a:t>Arte en los principios de la era moderna (1450-1750 DC) </a:t>
            </a:r>
            <a:endParaRPr b="1" sz="1900" u="sng"/>
          </a:p>
        </p:txBody>
      </p:sp>
      <p:sp>
        <p:nvSpPr>
          <p:cNvPr id="85" name="Google Shape;85;p17"/>
          <p:cNvSpPr txBox="1"/>
          <p:nvPr/>
        </p:nvSpPr>
        <p:spPr>
          <a:xfrm>
            <a:off x="230300" y="905875"/>
            <a:ext cx="734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Los principales movimientos en política, religión y geografía dieron paso al renacimiento en las áreas de arte, música, literatura y filosofía.  Algunas artistas españolas famosas de este época fueron El Greco, Diego Velázquez y Francisco Goya. </a:t>
            </a:r>
            <a:endParaRPr b="1" sz="16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00" y="2209163"/>
            <a:ext cx="2181376" cy="2243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925" y="2209175"/>
            <a:ext cx="3119200" cy="2243375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7800" y="2209175"/>
            <a:ext cx="2847975" cy="2243375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7"/>
          <p:cNvSpPr txBox="1"/>
          <p:nvPr/>
        </p:nvSpPr>
        <p:spPr>
          <a:xfrm>
            <a:off x="706275" y="4652175"/>
            <a:ext cx="98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El Greco</a:t>
            </a:r>
            <a:endParaRPr b="1"/>
          </a:p>
        </p:txBody>
      </p:sp>
      <p:sp>
        <p:nvSpPr>
          <p:cNvPr id="90" name="Google Shape;90;p17"/>
          <p:cNvSpPr txBox="1"/>
          <p:nvPr/>
        </p:nvSpPr>
        <p:spPr>
          <a:xfrm>
            <a:off x="3531350" y="4636825"/>
            <a:ext cx="18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Diego Velázquez</a:t>
            </a:r>
            <a:endParaRPr b="1"/>
          </a:p>
        </p:txBody>
      </p:sp>
      <p:sp>
        <p:nvSpPr>
          <p:cNvPr id="91" name="Google Shape;91;p17"/>
          <p:cNvSpPr txBox="1"/>
          <p:nvPr/>
        </p:nvSpPr>
        <p:spPr>
          <a:xfrm>
            <a:off x="6639125" y="4636825"/>
            <a:ext cx="16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Francisco Goya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92150" y="176150"/>
            <a:ext cx="42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El Greco (1540-1614)</a:t>
            </a:r>
            <a:endParaRPr b="1" sz="2000" u="sng"/>
          </a:p>
        </p:txBody>
      </p:sp>
      <p:sp>
        <p:nvSpPr>
          <p:cNvPr id="97" name="Google Shape;97;p18"/>
          <p:cNvSpPr txBox="1"/>
          <p:nvPr/>
        </p:nvSpPr>
        <p:spPr>
          <a:xfrm>
            <a:off x="92150" y="848475"/>
            <a:ext cx="55734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Su nombre verdadero era Domenikos Theotokopoulos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Nació en la isla griega de Creta.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Hizo la mayoría de su trabajo en España.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Fue inspirado por los místicos, refleja en su pintura la emoción religiosa y la aspiración espiritual de España en este época.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Lo más notable es el alargamiento y la torcida de las figuras, la líneas onduladas y el uso de color.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El vivió en Toledo, la ciudad en su famoso cuadro, </a:t>
            </a:r>
            <a:r>
              <a:rPr b="1" i="1" lang="en"/>
              <a:t>Vista de Toledo</a:t>
            </a:r>
            <a:r>
              <a:rPr b="1" lang="en"/>
              <a:t> nombrado como uno de los mejores paisajes (vista con montañas, rios y campo)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Otra obra famosa titulada, El Entierro del Conde de Orgaz, el expresa en forma material la relación entre lo natural y lo sobrenatural.</a:t>
            </a:r>
            <a:endParaRPr b="1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750" y="176150"/>
            <a:ext cx="2081275" cy="2739625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275" y="3024675"/>
            <a:ext cx="2496750" cy="196385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5925" y="176150"/>
            <a:ext cx="940375" cy="1328525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199600" y="184250"/>
            <a:ext cx="4683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Diego Rodrigo de Silva y Velázquez (1599-1660)</a:t>
            </a:r>
            <a:endParaRPr b="1" sz="2000" u="sng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300" y="184249"/>
            <a:ext cx="1268975" cy="1642582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6083" y="95975"/>
            <a:ext cx="1443743" cy="18191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8450" y="3180725"/>
            <a:ext cx="3531375" cy="1819125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19"/>
          <p:cNvSpPr txBox="1"/>
          <p:nvPr/>
        </p:nvSpPr>
        <p:spPr>
          <a:xfrm>
            <a:off x="199600" y="984650"/>
            <a:ext cx="4483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Nació en Sevilla, España.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Era estudiante del pintor Francisco Pacheco.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Se casó con la hija de su maestro y hacía la retrata en una obra titulada, </a:t>
            </a:r>
            <a:r>
              <a:rPr b="1" i="1" lang="en"/>
              <a:t>La Sibila</a:t>
            </a:r>
            <a:r>
              <a:rPr b="1" lang="en"/>
              <a:t> (mujer dotada de espíritu profético).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Cuando tenía 26 años, se puso al servicio del rey Felipe IV y se dedicó a retratar al rey y a la gente de la corte, inclusive los bufones y los enanos.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El estableció la importancia de luz y sombra para crear ilusiones de distancia entre cosas.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Tenía costumbre de firmar sus retratos como &lt;&lt;pintor del rey&gt;&gt;.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Otra obra famosa es La Rendición de Breda</a:t>
            </a:r>
            <a:endParaRPr b="1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8575" y="1599300"/>
            <a:ext cx="1784625" cy="147395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107475" y="92125"/>
            <a:ext cx="503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Francisco de Goya y Lucientes (1746-1828)</a:t>
            </a:r>
            <a:endParaRPr b="1" sz="1800" u="sng"/>
          </a:p>
        </p:txBody>
      </p:sp>
      <p:sp>
        <p:nvSpPr>
          <p:cNvPr id="116" name="Google Shape;116;p20"/>
          <p:cNvSpPr txBox="1"/>
          <p:nvPr/>
        </p:nvSpPr>
        <p:spPr>
          <a:xfrm>
            <a:off x="107475" y="854475"/>
            <a:ext cx="52818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Nació en Fuendetodos, España.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Considerado como unos de los artistas más importantes del siglo XVIII.</a:t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Sordo en los años avanzados, este impedimento le azuzó la vista y su talento.</a:t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Él vivió durante la guerra y la represión de Madrid por las fuerzas napoleónicas el 2 de mayo de 1808. Él vió la agonía, tragedia y el muerto de esos días históricos.</a:t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Como Diego Velázquez, Goya era el pintor principal del los reyes Carlos III y Carlos IV.</a:t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En 1799, él presentó un mundo de brujas, fantasmas y criaturas fantásticas que invaden la mente, especialmente durante los sueños, visiones de pesadilla que simbolizan un mundo contra la razón.</a:t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Algunas obras famosas son el 3 de mayo y Saturno devorando   a uno de sus hijos.</a:t>
            </a:r>
            <a:endParaRPr b="1" sz="130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75" y="161225"/>
            <a:ext cx="1054925" cy="1383243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300" y="161226"/>
            <a:ext cx="2563850" cy="1972950"/>
          </a:xfrm>
          <a:prstGeom prst="rect">
            <a:avLst/>
          </a:prstGeom>
          <a:noFill/>
          <a:ln cap="flat" cmpd="sng" w="28575">
            <a:solidFill>
              <a:srgbClr val="F8F9F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6750" y="2271225"/>
            <a:ext cx="1995975" cy="2704525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/>
        </p:nvSpPr>
        <p:spPr>
          <a:xfrm>
            <a:off x="414550" y="322425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1788 a </a:t>
            </a:r>
            <a:r>
              <a:rPr b="1" lang="en" sz="2000" u="sng"/>
              <a:t>1808: Rey Carlos IV</a:t>
            </a:r>
            <a:endParaRPr b="1" sz="2000" u="sng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100" y="1907651"/>
            <a:ext cx="1608425" cy="1608397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0100" y="3408525"/>
            <a:ext cx="1959025" cy="13036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7122" y="1035500"/>
            <a:ext cx="1608428" cy="15719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125" y="1015775"/>
            <a:ext cx="1571925" cy="1571925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21"/>
          <p:cNvSpPr txBox="1"/>
          <p:nvPr/>
        </p:nvSpPr>
        <p:spPr>
          <a:xfrm>
            <a:off x="414550" y="3516000"/>
            <a:ext cx="41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353125" y="2932575"/>
            <a:ext cx="2364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Carlos IV fue un rey débil y perezoso que puso el gobierno en las manos de su ministro Manuel Godoy. </a:t>
            </a:r>
            <a:endParaRPr b="1" sz="1700"/>
          </a:p>
        </p:txBody>
      </p:sp>
      <p:sp>
        <p:nvSpPr>
          <p:cNvPr id="131" name="Google Shape;131;p21"/>
          <p:cNvSpPr txBox="1"/>
          <p:nvPr/>
        </p:nvSpPr>
        <p:spPr>
          <a:xfrm>
            <a:off x="4294800" y="414550"/>
            <a:ext cx="4463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En 1808 c</a:t>
            </a:r>
            <a:r>
              <a:rPr b="1" lang="en" sz="1700">
                <a:solidFill>
                  <a:schemeClr val="dk1"/>
                </a:solidFill>
              </a:rPr>
              <a:t>on un serie de intrigas y engaños, Napoleón invadió España y tomó como prisionero a Carlos IV. Pero el prisionero vivió lujosamente en Francia mientras la invasión.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7725" y="3183000"/>
            <a:ext cx="1362469" cy="17547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