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00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0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6391-4E5E-48A5-97BB-AC3F6379B831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0D01-D961-41A9-9A85-C34E819E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6391-4E5E-48A5-97BB-AC3F6379B831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0D01-D961-41A9-9A85-C34E819E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6391-4E5E-48A5-97BB-AC3F6379B831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0D01-D961-41A9-9A85-C34E819E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6391-4E5E-48A5-97BB-AC3F6379B831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0D01-D961-41A9-9A85-C34E819E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6391-4E5E-48A5-97BB-AC3F6379B831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0D01-D961-41A9-9A85-C34E819E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6391-4E5E-48A5-97BB-AC3F6379B831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0D01-D961-41A9-9A85-C34E819E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6391-4E5E-48A5-97BB-AC3F6379B831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0D01-D961-41A9-9A85-C34E819E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6391-4E5E-48A5-97BB-AC3F6379B831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0D01-D961-41A9-9A85-C34E819E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6391-4E5E-48A5-97BB-AC3F6379B831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0D01-D961-41A9-9A85-C34E819E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6391-4E5E-48A5-97BB-AC3F6379B831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0D01-D961-41A9-9A85-C34E819E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6391-4E5E-48A5-97BB-AC3F6379B831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0D01-D961-41A9-9A85-C34E819E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C6391-4E5E-48A5-97BB-AC3F6379B831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C0D01-D961-41A9-9A85-C34E819ED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10"/>
            <a:ext cx="6858001" cy="8734818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borras</a:t>
            </a:r>
            <a:br>
              <a:rPr lang="es-US" sz="5400" dirty="0" smtClean="0"/>
            </a:br>
            <a:r>
              <a:rPr lang="es-US" sz="5400" dirty="0" smtClean="0">
                <a:latin typeface="Calibri"/>
                <a:cs typeface="Calibri"/>
              </a:rPr>
              <a:t>É</a:t>
            </a:r>
            <a:r>
              <a:rPr lang="es-US" sz="5400" dirty="0" smtClean="0"/>
              <a:t>l borra</a:t>
            </a:r>
            <a:br>
              <a:rPr lang="es-US" sz="5400" dirty="0" smtClean="0"/>
            </a:br>
            <a:r>
              <a:rPr lang="es-US" sz="5400" dirty="0" smtClean="0"/>
              <a:t>Nosotros borramos</a:t>
            </a:r>
            <a:br>
              <a:rPr lang="es-US" sz="5400" dirty="0" smtClean="0"/>
            </a:br>
            <a:r>
              <a:rPr lang="es-US" sz="5400" dirty="0" smtClean="0"/>
              <a:t> Yo borro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35287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Ellos borran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620000" cy="46482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Ellos borran </a:t>
            </a:r>
            <a:br>
              <a:rPr lang="es-US" sz="5400" dirty="0" smtClean="0"/>
            </a:br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borras</a:t>
            </a:r>
            <a:br>
              <a:rPr lang="es-US" sz="5400" dirty="0" smtClean="0"/>
            </a:br>
            <a:r>
              <a:rPr lang="es-US" sz="5400" dirty="0" smtClean="0"/>
              <a:t>Nosotros borramos</a:t>
            </a:r>
            <a:br>
              <a:rPr lang="es-US" sz="5400" dirty="0" smtClean="0"/>
            </a:br>
            <a:r>
              <a:rPr lang="es-US" sz="5400" dirty="0" smtClean="0"/>
              <a:t> Yo borro</a:t>
            </a:r>
            <a:br>
              <a:rPr lang="es-US" sz="5400" dirty="0" smtClean="0"/>
            </a:b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838200"/>
            <a:ext cx="23698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>
                <a:cs typeface="Calibri"/>
              </a:rPr>
              <a:t>É</a:t>
            </a:r>
            <a:r>
              <a:rPr lang="es-US" sz="5400" dirty="0" smtClean="0"/>
              <a:t>l borra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Nosotros borramos </a:t>
            </a:r>
            <a:br>
              <a:rPr lang="es-US" sz="5400" dirty="0" smtClean="0"/>
            </a:br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borras</a:t>
            </a:r>
            <a:br>
              <a:rPr lang="es-US" sz="5400" dirty="0" smtClean="0"/>
            </a:br>
            <a:r>
              <a:rPr lang="es-US" sz="5400" dirty="0" smtClean="0">
                <a:latin typeface="Calibri"/>
                <a:cs typeface="Calibri"/>
              </a:rPr>
              <a:t>É</a:t>
            </a:r>
            <a:r>
              <a:rPr lang="es-US" sz="5400" dirty="0" smtClean="0"/>
              <a:t>l borra</a:t>
            </a:r>
            <a:br>
              <a:rPr lang="es-US" sz="5400" dirty="0" smtClean="0"/>
            </a:br>
            <a:r>
              <a:rPr lang="es-US" sz="5400" dirty="0" smtClean="0"/>
              <a:t>Ellos borran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25615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Yo borro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Nosotros borramos </a:t>
            </a:r>
            <a:br>
              <a:rPr lang="es-US" sz="5400" dirty="0" smtClean="0"/>
            </a:br>
            <a:r>
              <a:rPr lang="es-US" sz="5400" dirty="0" smtClean="0"/>
              <a:t> Ellos borran </a:t>
            </a:r>
            <a:br>
              <a:rPr lang="es-US" sz="5400" dirty="0" smtClean="0"/>
            </a:br>
            <a:r>
              <a:rPr lang="es-US" sz="5400" dirty="0" smtClean="0">
                <a:latin typeface="Calibri"/>
                <a:cs typeface="Calibri"/>
              </a:rPr>
              <a:t>É</a:t>
            </a:r>
            <a:r>
              <a:rPr lang="es-US" sz="5400" dirty="0" smtClean="0"/>
              <a:t>l borra</a:t>
            </a:r>
            <a:br>
              <a:rPr lang="es-US" sz="5400" dirty="0" smtClean="0"/>
            </a:br>
            <a:r>
              <a:rPr lang="es-US" sz="5400" dirty="0" smtClean="0"/>
              <a:t> Yo borro 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28029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T</a:t>
            </a:r>
            <a:r>
              <a:rPr lang="es-US" sz="5400" dirty="0" smtClean="0">
                <a:cs typeface="Calibri"/>
              </a:rPr>
              <a:t>ú</a:t>
            </a:r>
            <a:r>
              <a:rPr lang="es-US" sz="5400" dirty="0" smtClean="0"/>
              <a:t> borras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Yo dibujo</a:t>
            </a:r>
            <a:br>
              <a:rPr lang="es-US" sz="5400" dirty="0" smtClean="0"/>
            </a:br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dibujas</a:t>
            </a:r>
            <a:br>
              <a:rPr lang="es-US" sz="5400" dirty="0" smtClean="0"/>
            </a:br>
            <a:r>
              <a:rPr lang="es-US" sz="5400" dirty="0" smtClean="0"/>
              <a:t>Ellos dibujan</a:t>
            </a:r>
            <a:br>
              <a:rPr lang="es-US" sz="5400" dirty="0" smtClean="0"/>
            </a:br>
            <a:r>
              <a:rPr lang="es-US" sz="5400" dirty="0" smtClean="0"/>
              <a:t>Nosotros dibujamos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25859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>
                <a:cs typeface="Calibri"/>
              </a:rPr>
              <a:t>É</a:t>
            </a:r>
            <a:r>
              <a:rPr lang="es-US" sz="5400" dirty="0" smtClean="0"/>
              <a:t>l </a:t>
            </a:r>
            <a:r>
              <a:rPr lang="es-US" sz="5400" dirty="0" smtClean="0"/>
              <a:t>dibuja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Yo dibujo</a:t>
            </a:r>
            <a:br>
              <a:rPr lang="es-US" sz="5400" dirty="0" smtClean="0"/>
            </a:br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dibujas</a:t>
            </a:r>
            <a:br>
              <a:rPr lang="es-US" sz="5400" dirty="0" smtClean="0"/>
            </a:br>
            <a:r>
              <a:rPr lang="es-US" sz="5400" dirty="0" smtClean="0">
                <a:latin typeface="Calibri"/>
                <a:cs typeface="Calibri"/>
              </a:rPr>
              <a:t>É</a:t>
            </a:r>
            <a:r>
              <a:rPr lang="es-US" sz="5400" dirty="0" smtClean="0"/>
              <a:t>l dibuja</a:t>
            </a:r>
            <a:br>
              <a:rPr lang="es-US" sz="5400" dirty="0" smtClean="0"/>
            </a:br>
            <a:r>
              <a:rPr lang="es-US" sz="5400" dirty="0" smtClean="0"/>
              <a:t>Ellos dibujan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838200"/>
            <a:ext cx="58273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Nosotros dibujamos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dibujas</a:t>
            </a:r>
            <a:br>
              <a:rPr lang="es-US" sz="5400" dirty="0" smtClean="0"/>
            </a:br>
            <a:r>
              <a:rPr lang="es-US" sz="5400" dirty="0" smtClean="0">
                <a:latin typeface="Calibri"/>
                <a:cs typeface="Calibri"/>
              </a:rPr>
              <a:t>É</a:t>
            </a:r>
            <a:r>
              <a:rPr lang="es-US" sz="5400" dirty="0" smtClean="0"/>
              <a:t>l dibuja</a:t>
            </a:r>
            <a:br>
              <a:rPr lang="es-US" sz="5400" dirty="0" smtClean="0"/>
            </a:br>
            <a:r>
              <a:rPr lang="es-US" sz="5400" dirty="0" smtClean="0"/>
              <a:t>Ellos dibujan</a:t>
            </a:r>
            <a:br>
              <a:rPr lang="es-US" sz="5400" dirty="0" smtClean="0"/>
            </a:br>
            <a:r>
              <a:rPr lang="es-US" sz="5400" dirty="0" smtClean="0"/>
              <a:t>Nosotros dibujamos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27746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Yo dibujo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Yo dibujo</a:t>
            </a:r>
            <a:br>
              <a:rPr lang="es-US" sz="5400" dirty="0" smtClean="0"/>
            </a:br>
            <a:r>
              <a:rPr lang="es-US" sz="5400" dirty="0" smtClean="0">
                <a:latin typeface="Calibri"/>
                <a:cs typeface="Calibri"/>
              </a:rPr>
              <a:t>É</a:t>
            </a:r>
            <a:r>
              <a:rPr lang="es-US" sz="5400" dirty="0" smtClean="0"/>
              <a:t>l dibuja</a:t>
            </a:r>
            <a:br>
              <a:rPr lang="es-US" sz="5400" dirty="0" smtClean="0"/>
            </a:br>
            <a:r>
              <a:rPr lang="es-US" sz="5400" dirty="0" smtClean="0"/>
              <a:t>Ellos dibujan</a:t>
            </a:r>
            <a:br>
              <a:rPr lang="es-US" sz="5400" dirty="0" smtClean="0"/>
            </a:br>
            <a:r>
              <a:rPr lang="es-US" sz="5400" dirty="0" smtClean="0"/>
              <a:t>Nosotros dibujamos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30190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T</a:t>
            </a:r>
            <a:r>
              <a:rPr lang="es-US" sz="5400" dirty="0" smtClean="0">
                <a:cs typeface="Calibri"/>
              </a:rPr>
              <a:t>ú</a:t>
            </a:r>
            <a:r>
              <a:rPr lang="es-US" sz="5400" dirty="0" smtClean="0"/>
              <a:t> dibujas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Yo dibujo</a:t>
            </a:r>
            <a:br>
              <a:rPr lang="es-US" sz="5400" dirty="0" smtClean="0"/>
            </a:br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dibujas</a:t>
            </a:r>
            <a:br>
              <a:rPr lang="es-US" sz="5400" dirty="0" smtClean="0"/>
            </a:br>
            <a:r>
              <a:rPr lang="es-US" sz="5400" dirty="0" smtClean="0">
                <a:latin typeface="Calibri"/>
                <a:cs typeface="Calibri"/>
              </a:rPr>
              <a:t>É</a:t>
            </a:r>
            <a:r>
              <a:rPr lang="es-US" sz="5400" dirty="0" smtClean="0"/>
              <a:t>l dibuja</a:t>
            </a:r>
            <a:br>
              <a:rPr lang="es-US" sz="5400" dirty="0" smtClean="0"/>
            </a:br>
            <a:r>
              <a:rPr lang="es-US" sz="5400" dirty="0" smtClean="0"/>
              <a:t>Nosotros dibujamos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37449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Ellos </a:t>
            </a:r>
            <a:r>
              <a:rPr lang="es-US" sz="5400" dirty="0" smtClean="0"/>
              <a:t>dibujan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dibujas</a:t>
            </a:r>
            <a:br>
              <a:rPr lang="es-US" sz="5400" dirty="0" smtClean="0"/>
            </a:br>
            <a:r>
              <a:rPr lang="es-US" sz="5400" dirty="0" smtClean="0"/>
              <a:t>Ellos dibujan</a:t>
            </a:r>
            <a:br>
              <a:rPr lang="es-US" sz="5400" dirty="0" smtClean="0"/>
            </a:br>
            <a:r>
              <a:rPr lang="es-US" sz="5400" dirty="0" smtClean="0"/>
              <a:t>Nosotros dibujamos</a:t>
            </a:r>
            <a:br>
              <a:rPr lang="es-US" sz="5400" dirty="0" smtClean="0"/>
            </a:br>
            <a:r>
              <a:rPr lang="es-US" sz="5400" dirty="0" smtClean="0"/>
              <a:t> Yo dibujo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25859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>
                <a:cs typeface="Calibri"/>
              </a:rPr>
              <a:t>É</a:t>
            </a:r>
            <a:r>
              <a:rPr lang="es-US" sz="5400" dirty="0" smtClean="0"/>
              <a:t>l dibuja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10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ES" sz="7200" b="1" dirty="0" err="1" smtClean="0"/>
              <a:t>Verb</a:t>
            </a:r>
            <a:r>
              <a:rPr lang="es-ES" sz="7200" b="1" dirty="0" smtClean="0"/>
              <a:t> </a:t>
            </a:r>
            <a:r>
              <a:rPr lang="es-ES" sz="7200" b="1" dirty="0" err="1" smtClean="0"/>
              <a:t>conjugation</a:t>
            </a:r>
            <a:r>
              <a:rPr lang="es-ES" sz="7200" b="1" dirty="0" smtClean="0"/>
              <a:t>:</a:t>
            </a:r>
            <a:br>
              <a:rPr lang="es-ES" sz="7200" b="1" dirty="0" smtClean="0"/>
            </a:br>
            <a:endParaRPr lang="es-ES" sz="72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Ellos dibujan</a:t>
            </a:r>
            <a:br>
              <a:rPr lang="es-US" sz="5400" dirty="0" smtClean="0"/>
            </a:br>
            <a:r>
              <a:rPr lang="es-US" sz="5400" dirty="0" smtClean="0"/>
              <a:t>Yo dibujo</a:t>
            </a:r>
            <a:br>
              <a:rPr lang="es-US" sz="5400" dirty="0" smtClean="0"/>
            </a:br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dibujas</a:t>
            </a:r>
            <a:br>
              <a:rPr lang="es-US" sz="5400" dirty="0" smtClean="0"/>
            </a:br>
            <a:r>
              <a:rPr lang="es-US" sz="5400" dirty="0" smtClean="0">
                <a:latin typeface="Calibri"/>
                <a:cs typeface="Calibri"/>
              </a:rPr>
              <a:t>É</a:t>
            </a:r>
            <a:r>
              <a:rPr lang="es-US" sz="5400" dirty="0" smtClean="0"/>
              <a:t>l dibuja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58273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Nosotros dibujamos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dibujas</a:t>
            </a:r>
            <a:br>
              <a:rPr lang="es-US" sz="5400" dirty="0" smtClean="0"/>
            </a:br>
            <a:r>
              <a:rPr lang="es-US" sz="5400" dirty="0" smtClean="0"/>
              <a:t>Ellos dibujan</a:t>
            </a:r>
            <a:br>
              <a:rPr lang="es-US" sz="5400" dirty="0" smtClean="0"/>
            </a:br>
            <a:r>
              <a:rPr lang="es-US" sz="5400" dirty="0" smtClean="0"/>
              <a:t>Nosotros dibujamos</a:t>
            </a:r>
            <a:br>
              <a:rPr lang="es-US" sz="5400" dirty="0" smtClean="0"/>
            </a:br>
            <a:r>
              <a:rPr lang="es-US" sz="5400" dirty="0" smtClean="0">
                <a:cs typeface="Calibri"/>
              </a:rPr>
              <a:t> É</a:t>
            </a:r>
            <a:r>
              <a:rPr lang="es-US" sz="5400" dirty="0" smtClean="0"/>
              <a:t>l dibuja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27746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Yo dibujo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Ellos dibujan </a:t>
            </a:r>
            <a:br>
              <a:rPr lang="es-US" sz="5400" dirty="0" smtClean="0"/>
            </a:br>
            <a:r>
              <a:rPr lang="es-US" sz="5400" dirty="0" smtClean="0"/>
              <a:t>Yo dibujo</a:t>
            </a:r>
            <a:br>
              <a:rPr lang="es-US" sz="5400" dirty="0" smtClean="0"/>
            </a:br>
            <a:r>
              <a:rPr lang="es-US" sz="5400" dirty="0" smtClean="0">
                <a:latin typeface="Calibri"/>
                <a:cs typeface="Calibri"/>
              </a:rPr>
              <a:t>É</a:t>
            </a:r>
            <a:r>
              <a:rPr lang="es-US" sz="5400" dirty="0" smtClean="0"/>
              <a:t>l dibuja</a:t>
            </a:r>
            <a:br>
              <a:rPr lang="es-US" sz="5400" dirty="0" smtClean="0"/>
            </a:br>
            <a:r>
              <a:rPr lang="es-US" sz="5400" dirty="0" smtClean="0"/>
              <a:t>Nosotros dibujamos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30190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T</a:t>
            </a:r>
            <a:r>
              <a:rPr lang="es-US" sz="5400" dirty="0" smtClean="0">
                <a:cs typeface="Calibri"/>
              </a:rPr>
              <a:t>ú</a:t>
            </a:r>
            <a:r>
              <a:rPr lang="es-US" sz="5400" dirty="0" smtClean="0"/>
              <a:t> dibujas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dibujas</a:t>
            </a:r>
            <a:br>
              <a:rPr lang="es-US" sz="5400" dirty="0" smtClean="0"/>
            </a:br>
            <a:r>
              <a:rPr lang="es-US" sz="5400" dirty="0" smtClean="0">
                <a:latin typeface="Calibri"/>
                <a:cs typeface="Calibri"/>
              </a:rPr>
              <a:t>É</a:t>
            </a:r>
            <a:r>
              <a:rPr lang="es-US" sz="5400" dirty="0" smtClean="0"/>
              <a:t>l dibuja</a:t>
            </a:r>
            <a:br>
              <a:rPr lang="es-US" sz="5400" dirty="0" smtClean="0"/>
            </a:br>
            <a:r>
              <a:rPr lang="es-US" sz="5400" dirty="0" smtClean="0"/>
              <a:t>Nosotros dibujamos</a:t>
            </a:r>
            <a:br>
              <a:rPr lang="es-US" sz="5400" dirty="0" smtClean="0"/>
            </a:br>
            <a:r>
              <a:rPr lang="es-US" sz="5400" dirty="0" smtClean="0"/>
              <a:t> Yo dibujo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37449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Ellos dibujan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Yo como</a:t>
            </a:r>
            <a:br>
              <a:rPr lang="es-US" sz="5400" dirty="0" smtClean="0"/>
            </a:br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comes</a:t>
            </a:r>
            <a:br>
              <a:rPr lang="es-US" sz="5400" dirty="0" smtClean="0"/>
            </a:br>
            <a:r>
              <a:rPr lang="es-US" sz="5400" dirty="0" smtClean="0">
                <a:cs typeface="Calibri"/>
              </a:rPr>
              <a:t> É</a:t>
            </a:r>
            <a:r>
              <a:rPr lang="es-US" sz="5400" dirty="0" smtClean="0"/>
              <a:t>l come</a:t>
            </a:r>
            <a:br>
              <a:rPr lang="es-US" sz="5400" dirty="0" smtClean="0"/>
            </a:br>
            <a:r>
              <a:rPr lang="es-US" sz="5400" dirty="0" smtClean="0"/>
              <a:t>Ellos comen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914400"/>
            <a:ext cx="56307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Nosotros comemos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comes</a:t>
            </a:r>
            <a:br>
              <a:rPr lang="es-US" sz="5400" dirty="0" smtClean="0"/>
            </a:br>
            <a:r>
              <a:rPr lang="es-US" sz="5400" dirty="0" smtClean="0">
                <a:cs typeface="Calibri"/>
              </a:rPr>
              <a:t> É</a:t>
            </a:r>
            <a:r>
              <a:rPr lang="es-US" sz="5400" dirty="0" smtClean="0"/>
              <a:t>l come</a:t>
            </a:r>
            <a:br>
              <a:rPr lang="es-US" sz="5400" dirty="0" smtClean="0"/>
            </a:br>
            <a:r>
              <a:rPr lang="es-US" sz="5400" dirty="0" smtClean="0"/>
              <a:t>Ellos comen</a:t>
            </a:r>
            <a:br>
              <a:rPr lang="es-US" sz="5400" dirty="0" smtClean="0"/>
            </a:br>
            <a:r>
              <a:rPr lang="es-US" sz="5400" dirty="0" smtClean="0"/>
              <a:t>Nosotros comemos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25653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Yo como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Yo como</a:t>
            </a:r>
            <a:br>
              <a:rPr lang="es-US" sz="5400" dirty="0" smtClean="0"/>
            </a:br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comes</a:t>
            </a:r>
            <a:br>
              <a:rPr lang="es-US" sz="5400" dirty="0" smtClean="0"/>
            </a:br>
            <a:r>
              <a:rPr lang="es-US" sz="5400" dirty="0" smtClean="0">
                <a:cs typeface="Calibri"/>
              </a:rPr>
              <a:t> </a:t>
            </a:r>
            <a:r>
              <a:rPr lang="es-US" sz="5400" dirty="0" smtClean="0"/>
              <a:t>Ellos comen</a:t>
            </a:r>
            <a:br>
              <a:rPr lang="es-US" sz="5400" dirty="0" smtClean="0"/>
            </a:br>
            <a:r>
              <a:rPr lang="es-US" sz="5400" dirty="0" smtClean="0"/>
              <a:t>Nosotros comemos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23894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>
                <a:cs typeface="Calibri"/>
              </a:rPr>
              <a:t>É</a:t>
            </a:r>
            <a:r>
              <a:rPr lang="es-US" sz="5400" dirty="0" smtClean="0"/>
              <a:t>l come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Yo como</a:t>
            </a:r>
            <a:br>
              <a:rPr lang="es-US" sz="5400" dirty="0" smtClean="0"/>
            </a:br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comes</a:t>
            </a:r>
            <a:br>
              <a:rPr lang="es-US" sz="5400" dirty="0" smtClean="0"/>
            </a:br>
            <a:r>
              <a:rPr lang="es-US" sz="5400" dirty="0" smtClean="0">
                <a:cs typeface="Calibri"/>
              </a:rPr>
              <a:t> É</a:t>
            </a:r>
            <a:r>
              <a:rPr lang="es-US" sz="5400" dirty="0" smtClean="0"/>
              <a:t>l come</a:t>
            </a:r>
            <a:br>
              <a:rPr lang="es-US" sz="5400" dirty="0" smtClean="0"/>
            </a:br>
            <a:r>
              <a:rPr lang="es-US" sz="5400" dirty="0" smtClean="0"/>
              <a:t>Nosotros comemos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35484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Ellos comen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Yo como</a:t>
            </a:r>
            <a:br>
              <a:rPr lang="es-US" sz="5400" dirty="0" smtClean="0"/>
            </a:br>
            <a:r>
              <a:rPr lang="es-US" sz="5400" dirty="0" smtClean="0">
                <a:cs typeface="Calibri"/>
              </a:rPr>
              <a:t> É</a:t>
            </a:r>
            <a:r>
              <a:rPr lang="es-US" sz="5400" dirty="0" smtClean="0"/>
              <a:t>l come</a:t>
            </a:r>
            <a:br>
              <a:rPr lang="es-US" sz="5400" dirty="0" smtClean="0"/>
            </a:br>
            <a:r>
              <a:rPr lang="es-US" sz="5400" dirty="0" smtClean="0"/>
              <a:t>Ellos comen</a:t>
            </a:r>
            <a:br>
              <a:rPr lang="es-US" sz="5400" dirty="0" smtClean="0"/>
            </a:br>
            <a:r>
              <a:rPr lang="es-US" sz="5400" dirty="0" smtClean="0"/>
              <a:t>Nosotros comemos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28225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T</a:t>
            </a:r>
            <a:r>
              <a:rPr lang="es-US" sz="5400" dirty="0" smtClean="0">
                <a:cs typeface="Calibri"/>
              </a:rPr>
              <a:t>ú</a:t>
            </a:r>
            <a:r>
              <a:rPr lang="es-US" sz="5400" dirty="0" smtClean="0"/>
              <a:t> comes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comes</a:t>
            </a:r>
            <a:br>
              <a:rPr lang="es-US" sz="5400" dirty="0" smtClean="0"/>
            </a:br>
            <a:r>
              <a:rPr lang="es-US" sz="5400" dirty="0" smtClean="0">
                <a:cs typeface="Calibri"/>
              </a:rPr>
              <a:t> É</a:t>
            </a:r>
            <a:r>
              <a:rPr lang="es-US" sz="5400" dirty="0" smtClean="0"/>
              <a:t>l come</a:t>
            </a:r>
            <a:br>
              <a:rPr lang="es-US" sz="5400" dirty="0" smtClean="0"/>
            </a:br>
            <a:r>
              <a:rPr lang="es-US" sz="5400" dirty="0" smtClean="0"/>
              <a:t> Yo como </a:t>
            </a:r>
            <a:br>
              <a:rPr lang="es-US" sz="5400" dirty="0" smtClean="0"/>
            </a:br>
            <a:r>
              <a:rPr lang="es-US" sz="5400" dirty="0" smtClean="0"/>
              <a:t>Ellos comen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56307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Nosotros comemos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10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5400" dirty="0" smtClean="0"/>
              <a:t>Which verb conjugation is missing?</a:t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>
                <a:latin typeface="Calibri"/>
                <a:cs typeface="Calibri"/>
              </a:rPr>
              <a:t>¿</a:t>
            </a:r>
            <a:r>
              <a:rPr lang="en-US" sz="5400" dirty="0" err="1" smtClean="0"/>
              <a:t>Qu</a:t>
            </a:r>
            <a:r>
              <a:rPr lang="en-US" sz="5400" dirty="0" err="1" smtClean="0">
                <a:latin typeface="Calibri"/>
                <a:cs typeface="Calibri"/>
              </a:rPr>
              <a:t>é</a:t>
            </a:r>
            <a:r>
              <a:rPr lang="en-US" sz="5400" dirty="0" smtClean="0"/>
              <a:t> </a:t>
            </a:r>
            <a:r>
              <a:rPr lang="en-US" sz="5400" dirty="0" err="1" smtClean="0"/>
              <a:t>falta</a:t>
            </a:r>
            <a:r>
              <a:rPr lang="en-US" sz="5400" dirty="0" smtClean="0"/>
              <a:t>?</a:t>
            </a:r>
            <a:br>
              <a:rPr lang="en-US" sz="5400" dirty="0" smtClean="0"/>
            </a:br>
            <a:endParaRPr lang="en-US" sz="54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>
                <a:cs typeface="Calibri"/>
              </a:rPr>
              <a:t> É</a:t>
            </a:r>
            <a:r>
              <a:rPr lang="es-US" sz="5400" dirty="0" smtClean="0"/>
              <a:t>l come</a:t>
            </a:r>
            <a:br>
              <a:rPr lang="es-US" sz="5400" dirty="0" smtClean="0"/>
            </a:br>
            <a:r>
              <a:rPr lang="es-US" sz="5400" dirty="0" smtClean="0"/>
              <a:t>Ellos comen</a:t>
            </a:r>
            <a:br>
              <a:rPr lang="es-US" sz="5400" dirty="0" smtClean="0"/>
            </a:br>
            <a:r>
              <a:rPr lang="es-US" sz="5400" dirty="0" smtClean="0"/>
              <a:t> T</a:t>
            </a:r>
            <a:r>
              <a:rPr lang="es-US" sz="5400" dirty="0" smtClean="0">
                <a:cs typeface="Calibri"/>
              </a:rPr>
              <a:t>ú</a:t>
            </a:r>
            <a:r>
              <a:rPr lang="es-US" sz="5400" dirty="0" smtClean="0"/>
              <a:t> comes </a:t>
            </a:r>
            <a:br>
              <a:rPr lang="es-US" sz="5400" dirty="0" smtClean="0"/>
            </a:br>
            <a:r>
              <a:rPr lang="es-US" sz="5400" dirty="0" smtClean="0"/>
              <a:t>Nosotros comemos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25653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Yo como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comes</a:t>
            </a:r>
            <a:br>
              <a:rPr lang="es-US" sz="5400" dirty="0" smtClean="0"/>
            </a:br>
            <a:r>
              <a:rPr lang="es-US" sz="5400" dirty="0" smtClean="0">
                <a:cs typeface="Calibri"/>
              </a:rPr>
              <a:t> </a:t>
            </a:r>
            <a:r>
              <a:rPr lang="es-US" sz="5400" dirty="0" smtClean="0"/>
              <a:t>Ellos comen</a:t>
            </a:r>
            <a:br>
              <a:rPr lang="es-US" sz="5400" dirty="0" smtClean="0"/>
            </a:br>
            <a:r>
              <a:rPr lang="es-US" sz="5400" dirty="0" smtClean="0"/>
              <a:t>Nosotros comemos</a:t>
            </a:r>
            <a:br>
              <a:rPr lang="es-US" sz="5400" dirty="0" smtClean="0"/>
            </a:br>
            <a:r>
              <a:rPr lang="es-US" sz="5400" dirty="0" smtClean="0"/>
              <a:t> Yo como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23894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>
                <a:cs typeface="Calibri"/>
              </a:rPr>
              <a:t>É</a:t>
            </a:r>
            <a:r>
              <a:rPr lang="es-US" sz="5400" dirty="0" smtClean="0"/>
              <a:t>l come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Nosotros comemos</a:t>
            </a:r>
            <a:br>
              <a:rPr lang="es-US" sz="5400" dirty="0" smtClean="0"/>
            </a:br>
            <a:r>
              <a:rPr lang="es-US" sz="5400" dirty="0" smtClean="0"/>
              <a:t>Yo como</a:t>
            </a:r>
            <a:br>
              <a:rPr lang="es-US" sz="5400" dirty="0" smtClean="0"/>
            </a:br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comes</a:t>
            </a:r>
            <a:br>
              <a:rPr lang="es-US" sz="5400" dirty="0" smtClean="0"/>
            </a:br>
            <a:r>
              <a:rPr lang="es-US" sz="5400" dirty="0" smtClean="0">
                <a:cs typeface="Calibri"/>
              </a:rPr>
              <a:t> É</a:t>
            </a:r>
            <a:r>
              <a:rPr lang="es-US" sz="5400" dirty="0" smtClean="0"/>
              <a:t>l come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35484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Ellos comen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Yo como</a:t>
            </a:r>
            <a:br>
              <a:rPr lang="es-US" sz="5400" dirty="0" smtClean="0"/>
            </a:br>
            <a:r>
              <a:rPr lang="es-US" sz="5400" dirty="0" smtClean="0">
                <a:cs typeface="Calibri"/>
              </a:rPr>
              <a:t> É</a:t>
            </a:r>
            <a:r>
              <a:rPr lang="es-US" sz="5400" dirty="0" smtClean="0"/>
              <a:t>l come</a:t>
            </a:r>
            <a:br>
              <a:rPr lang="es-US" sz="5400" dirty="0" smtClean="0"/>
            </a:br>
            <a:r>
              <a:rPr lang="es-US" sz="5400" dirty="0" smtClean="0"/>
              <a:t>Ellos comen</a:t>
            </a:r>
            <a:br>
              <a:rPr lang="es-US" sz="5400" dirty="0" smtClean="0"/>
            </a:br>
            <a:r>
              <a:rPr lang="es-US" sz="5400" dirty="0" smtClean="0"/>
              <a:t>Nosotros comemos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28225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T</a:t>
            </a:r>
            <a:r>
              <a:rPr lang="es-US" sz="5400" dirty="0" smtClean="0">
                <a:cs typeface="Calibri"/>
              </a:rPr>
              <a:t>ú</a:t>
            </a:r>
            <a:r>
              <a:rPr lang="es-US" sz="5400" dirty="0" smtClean="0"/>
              <a:t> comes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Yo escribo</a:t>
            </a:r>
            <a:br>
              <a:rPr lang="es-US" sz="5400" dirty="0" smtClean="0"/>
            </a:br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escribes</a:t>
            </a:r>
            <a:br>
              <a:rPr lang="es-US" sz="5400" dirty="0" smtClean="0"/>
            </a:br>
            <a:r>
              <a:rPr lang="es-US" sz="5400" dirty="0" smtClean="0">
                <a:cs typeface="Calibri"/>
              </a:rPr>
              <a:t> É</a:t>
            </a:r>
            <a:r>
              <a:rPr lang="es-US" sz="5400" dirty="0" smtClean="0"/>
              <a:t>l escribe</a:t>
            </a:r>
            <a:br>
              <a:rPr lang="es-US" sz="5400" dirty="0" smtClean="0"/>
            </a:br>
            <a:r>
              <a:rPr lang="es-US" sz="5400" dirty="0" smtClean="0"/>
              <a:t>Ellos escriben</a:t>
            </a:r>
            <a:endParaRPr lang="es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914400"/>
            <a:ext cx="59122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Nosotros escribimos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Yo escribo</a:t>
            </a:r>
            <a:br>
              <a:rPr lang="es-US" sz="5400" dirty="0" smtClean="0"/>
            </a:br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escribes</a:t>
            </a:r>
            <a:br>
              <a:rPr lang="es-US" sz="5400" dirty="0" smtClean="0"/>
            </a:br>
            <a:r>
              <a:rPr lang="es-US" sz="5400" dirty="0" smtClean="0"/>
              <a:t>Ellos escriben</a:t>
            </a:r>
            <a:br>
              <a:rPr lang="es-US" sz="5400" dirty="0" smtClean="0"/>
            </a:br>
            <a:r>
              <a:rPr lang="es-US" sz="5400" dirty="0" smtClean="0"/>
              <a:t>Nosotros escribimos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28568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>
                <a:cs typeface="Calibri"/>
              </a:rPr>
              <a:t>É</a:t>
            </a:r>
            <a:r>
              <a:rPr lang="es-US" sz="5400" dirty="0" smtClean="0"/>
              <a:t>l escribe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Yo escribo</a:t>
            </a:r>
            <a:br>
              <a:rPr lang="es-US" sz="5400" dirty="0" smtClean="0"/>
            </a:br>
            <a:r>
              <a:rPr lang="es-US" sz="5400" dirty="0" smtClean="0">
                <a:cs typeface="Calibri"/>
              </a:rPr>
              <a:t> É</a:t>
            </a:r>
            <a:r>
              <a:rPr lang="es-US" sz="5400" dirty="0" smtClean="0"/>
              <a:t>l escribe</a:t>
            </a:r>
            <a:br>
              <a:rPr lang="es-US" sz="5400" dirty="0" smtClean="0"/>
            </a:br>
            <a:r>
              <a:rPr lang="es-US" sz="5400" dirty="0" smtClean="0"/>
              <a:t>Ellos escriben</a:t>
            </a:r>
            <a:br>
              <a:rPr lang="es-US" sz="5400" dirty="0" smtClean="0"/>
            </a:br>
            <a:r>
              <a:rPr lang="es-US" sz="5400" dirty="0" smtClean="0"/>
              <a:t>Nosotros escribimos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32900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T</a:t>
            </a:r>
            <a:r>
              <a:rPr lang="es-US" sz="5400" dirty="0" smtClean="0">
                <a:cs typeface="Calibri"/>
              </a:rPr>
              <a:t>ú</a:t>
            </a:r>
            <a:r>
              <a:rPr lang="es-US" sz="5400" dirty="0" smtClean="0"/>
              <a:t> escribes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Yo escribo</a:t>
            </a:r>
            <a:br>
              <a:rPr lang="es-US" sz="5400" dirty="0" smtClean="0"/>
            </a:br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escribes</a:t>
            </a:r>
            <a:br>
              <a:rPr lang="es-US" sz="5400" dirty="0" smtClean="0"/>
            </a:br>
            <a:r>
              <a:rPr lang="es-US" sz="5400" dirty="0" smtClean="0">
                <a:cs typeface="Calibri"/>
              </a:rPr>
              <a:t> É</a:t>
            </a:r>
            <a:r>
              <a:rPr lang="es-US" sz="5400" dirty="0" smtClean="0"/>
              <a:t>l escribe</a:t>
            </a:r>
            <a:br>
              <a:rPr lang="es-US" sz="5400" dirty="0" smtClean="0"/>
            </a:br>
            <a:r>
              <a:rPr lang="es-US" sz="5400" dirty="0" smtClean="0"/>
              <a:t>Nosotros escribimos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40158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Ellos escriben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escribes</a:t>
            </a:r>
            <a:br>
              <a:rPr lang="es-US" sz="5400" dirty="0" smtClean="0"/>
            </a:br>
            <a:r>
              <a:rPr lang="es-US" sz="5400" dirty="0" smtClean="0">
                <a:cs typeface="Calibri"/>
              </a:rPr>
              <a:t> É</a:t>
            </a:r>
            <a:r>
              <a:rPr lang="es-US" sz="5400" dirty="0" smtClean="0"/>
              <a:t>l escribe</a:t>
            </a:r>
            <a:br>
              <a:rPr lang="es-US" sz="5400" dirty="0" smtClean="0"/>
            </a:br>
            <a:r>
              <a:rPr lang="es-US" sz="5400" dirty="0" smtClean="0"/>
              <a:t>Ellos escriben</a:t>
            </a:r>
            <a:br>
              <a:rPr lang="es-US" sz="5400" dirty="0" smtClean="0"/>
            </a:br>
            <a:r>
              <a:rPr lang="es-US" sz="5400" dirty="0" smtClean="0"/>
              <a:t>Nosotros escribimos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30327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Yo escribo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escribes</a:t>
            </a:r>
            <a:br>
              <a:rPr lang="es-US" sz="5400" dirty="0" smtClean="0"/>
            </a:br>
            <a:r>
              <a:rPr lang="es-US" sz="5400" dirty="0" smtClean="0">
                <a:cs typeface="Calibri"/>
              </a:rPr>
              <a:t> É</a:t>
            </a:r>
            <a:r>
              <a:rPr lang="es-US" sz="5400" dirty="0" smtClean="0"/>
              <a:t>l escribe</a:t>
            </a:r>
            <a:br>
              <a:rPr lang="es-US" sz="5400" dirty="0" smtClean="0"/>
            </a:br>
            <a:r>
              <a:rPr lang="es-US" sz="5400" dirty="0" smtClean="0"/>
              <a:t>Yo escribo</a:t>
            </a:r>
            <a:br>
              <a:rPr lang="es-US" sz="5400" dirty="0" smtClean="0"/>
            </a:br>
            <a:r>
              <a:rPr lang="es-US" sz="5400" dirty="0" smtClean="0"/>
              <a:t>Ellos escriben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838200"/>
            <a:ext cx="59122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Nosotros escribimos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Yo borro</a:t>
            </a:r>
            <a:br>
              <a:rPr lang="es-US" sz="5400" dirty="0" smtClean="0"/>
            </a:br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borras</a:t>
            </a:r>
            <a:br>
              <a:rPr lang="es-US" sz="5400" dirty="0" smtClean="0"/>
            </a:br>
            <a:r>
              <a:rPr lang="es-US" sz="5400" dirty="0" smtClean="0">
                <a:latin typeface="Calibri"/>
                <a:cs typeface="Calibri"/>
              </a:rPr>
              <a:t>É</a:t>
            </a:r>
            <a:r>
              <a:rPr lang="es-US" sz="5400" dirty="0" smtClean="0"/>
              <a:t>l borra</a:t>
            </a:r>
            <a:br>
              <a:rPr lang="es-US" sz="5400" dirty="0" smtClean="0"/>
            </a:br>
            <a:r>
              <a:rPr lang="es-US" sz="5400" dirty="0" smtClean="0"/>
              <a:t>Ellos borran</a:t>
            </a:r>
            <a:endParaRPr lang="es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762000"/>
            <a:ext cx="56111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Nosotros borramos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build="allAtOnce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Ellos escriben </a:t>
            </a:r>
            <a:br>
              <a:rPr lang="es-US" sz="5400" dirty="0" smtClean="0"/>
            </a:br>
            <a:r>
              <a:rPr lang="es-US" sz="5400" dirty="0" smtClean="0"/>
              <a:t>Yo escribo</a:t>
            </a:r>
            <a:br>
              <a:rPr lang="es-US" sz="5400" dirty="0" smtClean="0"/>
            </a:br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escribes</a:t>
            </a:r>
            <a:br>
              <a:rPr lang="es-US" sz="5400" dirty="0" smtClean="0"/>
            </a:br>
            <a:r>
              <a:rPr lang="es-US" sz="5400" dirty="0" smtClean="0"/>
              <a:t>Nosotros escribimos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28568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>
                <a:cs typeface="Calibri"/>
              </a:rPr>
              <a:t>É</a:t>
            </a:r>
            <a:r>
              <a:rPr lang="es-US" sz="5400" dirty="0" smtClean="0"/>
              <a:t>l escribe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Nosotros escribimos </a:t>
            </a:r>
            <a:br>
              <a:rPr lang="es-US" sz="5400" dirty="0" smtClean="0"/>
            </a:br>
            <a:r>
              <a:rPr lang="es-US" sz="5400" dirty="0" smtClean="0"/>
              <a:t>Yo escribo</a:t>
            </a:r>
            <a:br>
              <a:rPr lang="es-US" sz="5400" dirty="0" smtClean="0"/>
            </a:br>
            <a:r>
              <a:rPr lang="es-US" sz="5400" dirty="0" smtClean="0">
                <a:cs typeface="Calibri"/>
              </a:rPr>
              <a:t> É</a:t>
            </a:r>
            <a:r>
              <a:rPr lang="es-US" sz="5400" dirty="0" smtClean="0"/>
              <a:t>l escribe</a:t>
            </a:r>
            <a:br>
              <a:rPr lang="es-US" sz="5400" dirty="0" smtClean="0"/>
            </a:br>
            <a:r>
              <a:rPr lang="es-US" sz="5400" dirty="0" smtClean="0"/>
              <a:t>Ellos escriben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32900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T</a:t>
            </a:r>
            <a:r>
              <a:rPr lang="es-US" sz="5400" dirty="0" smtClean="0">
                <a:cs typeface="Calibri"/>
              </a:rPr>
              <a:t>ú</a:t>
            </a:r>
            <a:r>
              <a:rPr lang="es-US" sz="5400" dirty="0" smtClean="0"/>
              <a:t> escribes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T</a:t>
            </a:r>
            <a:r>
              <a:rPr lang="es-US" sz="5400" dirty="0" smtClean="0">
                <a:cs typeface="Calibri"/>
              </a:rPr>
              <a:t>ú</a:t>
            </a:r>
            <a:r>
              <a:rPr lang="es-US" sz="5400" dirty="0" smtClean="0"/>
              <a:t> escribes </a:t>
            </a:r>
            <a:br>
              <a:rPr lang="es-US" sz="5400" dirty="0" smtClean="0"/>
            </a:br>
            <a:r>
              <a:rPr lang="es-US" sz="5400" dirty="0" smtClean="0"/>
              <a:t>Yo escribo</a:t>
            </a:r>
            <a:br>
              <a:rPr lang="es-US" sz="5400" dirty="0" smtClean="0"/>
            </a:br>
            <a:r>
              <a:rPr lang="es-US" sz="5400" dirty="0" smtClean="0">
                <a:cs typeface="Calibri"/>
              </a:rPr>
              <a:t> É</a:t>
            </a:r>
            <a:r>
              <a:rPr lang="es-US" sz="5400" dirty="0" smtClean="0"/>
              <a:t>l escribe</a:t>
            </a:r>
            <a:br>
              <a:rPr lang="es-US" sz="5400" dirty="0" smtClean="0"/>
            </a:br>
            <a:r>
              <a:rPr lang="es-US" sz="5400" dirty="0" smtClean="0"/>
              <a:t>Nosotros escribimos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40158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Ellos escriben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Ellos escriben </a:t>
            </a:r>
            <a:br>
              <a:rPr lang="es-US" sz="5400" dirty="0" smtClean="0"/>
            </a:br>
            <a:r>
              <a:rPr lang="es-US" sz="5400" dirty="0" smtClean="0">
                <a:cs typeface="Calibri"/>
              </a:rPr>
              <a:t> É</a:t>
            </a:r>
            <a:r>
              <a:rPr lang="es-US" sz="5400" dirty="0" smtClean="0"/>
              <a:t>l escribe</a:t>
            </a:r>
            <a:br>
              <a:rPr lang="es-US" sz="5400" dirty="0" smtClean="0"/>
            </a:br>
            <a:r>
              <a:rPr lang="es-US" sz="5400" dirty="0" smtClean="0"/>
              <a:t> T</a:t>
            </a:r>
            <a:r>
              <a:rPr lang="es-US" sz="5400" dirty="0" smtClean="0">
                <a:cs typeface="Calibri"/>
              </a:rPr>
              <a:t>ú</a:t>
            </a:r>
            <a:r>
              <a:rPr lang="es-US" sz="5400" dirty="0" smtClean="0"/>
              <a:t> escribes </a:t>
            </a:r>
            <a:br>
              <a:rPr lang="es-US" sz="5400" dirty="0" smtClean="0"/>
            </a:br>
            <a:r>
              <a:rPr lang="es-US" sz="5400" dirty="0" smtClean="0"/>
              <a:t>Nosotros escribimos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30327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Yo escribo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Yo borro</a:t>
            </a:r>
            <a:br>
              <a:rPr lang="es-US" sz="5400" dirty="0" smtClean="0"/>
            </a:br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borras</a:t>
            </a:r>
            <a:br>
              <a:rPr lang="es-US" sz="5400" dirty="0" smtClean="0"/>
            </a:br>
            <a:r>
              <a:rPr lang="es-US" sz="5400" dirty="0" smtClean="0">
                <a:latin typeface="Calibri"/>
                <a:cs typeface="Calibri"/>
              </a:rPr>
              <a:t>É</a:t>
            </a:r>
            <a:r>
              <a:rPr lang="es-US" sz="5400" dirty="0" smtClean="0"/>
              <a:t>l borra</a:t>
            </a:r>
            <a:br>
              <a:rPr lang="es-US" sz="5400" dirty="0" smtClean="0"/>
            </a:br>
            <a:r>
              <a:rPr lang="es-US" sz="5400" dirty="0" smtClean="0"/>
              <a:t>Nosotros borramos</a:t>
            </a:r>
            <a:endParaRPr lang="es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838200"/>
            <a:ext cx="35287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Ellos borran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Yo borro</a:t>
            </a:r>
            <a:br>
              <a:rPr lang="es-US" sz="5400" dirty="0" smtClean="0"/>
            </a:br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borras</a:t>
            </a:r>
            <a:br>
              <a:rPr lang="es-US" sz="5400" dirty="0" smtClean="0"/>
            </a:br>
            <a:r>
              <a:rPr lang="es-US" sz="5400" dirty="0" smtClean="0"/>
              <a:t>Nosotros borramos</a:t>
            </a:r>
            <a:br>
              <a:rPr lang="es-US" sz="5400" dirty="0" smtClean="0"/>
            </a:br>
            <a:r>
              <a:rPr lang="es-US" sz="5400" dirty="0" smtClean="0"/>
              <a:t>Ellos borran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8382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5400" dirty="0" smtClean="0">
                <a:cs typeface="Calibri"/>
              </a:rPr>
              <a:t>É</a:t>
            </a:r>
            <a:r>
              <a:rPr lang="es-US" sz="5400" dirty="0" smtClean="0"/>
              <a:t>l borra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borras</a:t>
            </a:r>
            <a:br>
              <a:rPr lang="es-US" sz="5400" dirty="0" smtClean="0"/>
            </a:br>
            <a:r>
              <a:rPr lang="es-US" sz="5400" dirty="0" smtClean="0">
                <a:latin typeface="Calibri"/>
                <a:cs typeface="Calibri"/>
              </a:rPr>
              <a:t>É</a:t>
            </a:r>
            <a:r>
              <a:rPr lang="es-US" sz="5400" dirty="0" smtClean="0"/>
              <a:t>l borra</a:t>
            </a:r>
            <a:br>
              <a:rPr lang="es-US" sz="5400" dirty="0" smtClean="0"/>
            </a:br>
            <a:r>
              <a:rPr lang="es-US" sz="5400" dirty="0" smtClean="0"/>
              <a:t>Nosotros borramos</a:t>
            </a:r>
            <a:br>
              <a:rPr lang="es-US" sz="5400" dirty="0" smtClean="0"/>
            </a:br>
            <a:r>
              <a:rPr lang="es-US" sz="5400" dirty="0" smtClean="0"/>
              <a:t>Ellos borran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25615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Yo borro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>Yo borro</a:t>
            </a:r>
            <a:br>
              <a:rPr lang="es-US" sz="5400" dirty="0" smtClean="0"/>
            </a:br>
            <a:r>
              <a:rPr lang="es-US" sz="5400" dirty="0" smtClean="0">
                <a:latin typeface="Calibri"/>
                <a:cs typeface="Calibri"/>
              </a:rPr>
              <a:t>É</a:t>
            </a:r>
            <a:r>
              <a:rPr lang="es-US" sz="5400" dirty="0" smtClean="0"/>
              <a:t>l borra</a:t>
            </a:r>
            <a:br>
              <a:rPr lang="es-US" sz="5400" dirty="0" smtClean="0"/>
            </a:br>
            <a:r>
              <a:rPr lang="es-US" sz="5400" dirty="0" smtClean="0"/>
              <a:t>Nosotros borramos</a:t>
            </a:r>
            <a:br>
              <a:rPr lang="es-US" sz="5400" dirty="0" smtClean="0"/>
            </a:br>
            <a:r>
              <a:rPr lang="es-US" sz="5400" dirty="0" smtClean="0"/>
              <a:t>Ellos borran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838200"/>
            <a:ext cx="28029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5400" dirty="0" smtClean="0"/>
              <a:t>T</a:t>
            </a:r>
            <a:r>
              <a:rPr lang="es-US" sz="5400" dirty="0" smtClean="0">
                <a:cs typeface="Calibri"/>
              </a:rPr>
              <a:t>ú</a:t>
            </a:r>
            <a:r>
              <a:rPr lang="es-US" sz="5400" dirty="0" smtClean="0"/>
              <a:t> borras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oe pennington\Local Settings\Temporary Internet Files\Content.IE5\NK4B6LVQ\MC9001540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67009" y="-938408"/>
            <a:ext cx="6858001" cy="8734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620000" cy="54863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s-US" sz="5400" dirty="0" smtClean="0"/>
              <a:t/>
            </a:r>
            <a:br>
              <a:rPr lang="es-US" sz="5400" dirty="0" smtClean="0"/>
            </a:br>
            <a:r>
              <a:rPr lang="es-US" sz="5400" dirty="0" smtClean="0"/>
              <a:t>T</a:t>
            </a:r>
            <a:r>
              <a:rPr lang="es-US" sz="5400" dirty="0" smtClean="0">
                <a:latin typeface="Calibri"/>
                <a:cs typeface="Calibri"/>
              </a:rPr>
              <a:t>ú</a:t>
            </a:r>
            <a:r>
              <a:rPr lang="es-US" sz="5400" dirty="0" smtClean="0"/>
              <a:t> borras</a:t>
            </a:r>
            <a:br>
              <a:rPr lang="es-US" sz="5400" dirty="0" smtClean="0"/>
            </a:br>
            <a:r>
              <a:rPr lang="es-US" sz="5400" dirty="0" smtClean="0">
                <a:latin typeface="Calibri"/>
                <a:cs typeface="Calibri"/>
              </a:rPr>
              <a:t>É</a:t>
            </a:r>
            <a:r>
              <a:rPr lang="es-US" sz="5400" dirty="0" smtClean="0"/>
              <a:t>l borra</a:t>
            </a:r>
            <a:br>
              <a:rPr lang="es-US" sz="5400" dirty="0" smtClean="0"/>
            </a:br>
            <a:r>
              <a:rPr lang="es-US" sz="5400" dirty="0" smtClean="0"/>
              <a:t>Yo borro </a:t>
            </a:r>
            <a:br>
              <a:rPr lang="es-US" sz="5400" dirty="0" smtClean="0"/>
            </a:br>
            <a:r>
              <a:rPr lang="es-US" sz="5400" dirty="0" smtClean="0"/>
              <a:t>Ellos borran</a:t>
            </a:r>
            <a:endParaRPr lang="es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838200"/>
            <a:ext cx="6754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5400" dirty="0" smtClean="0"/>
              <a:t>Nosotros borramos</a:t>
            </a:r>
            <a:endParaRPr lang="es-US" sz="5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168</Words>
  <Application>Microsoft Office PowerPoint</Application>
  <PresentationFormat>On-screen Show (4:3)</PresentationFormat>
  <Paragraphs>82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Slide 1</vt:lpstr>
      <vt:lpstr>Verb conjugation: </vt:lpstr>
      <vt:lpstr>Which verb conjugation is missing?  ¿Qué falta? </vt:lpstr>
      <vt:lpstr>Yo borro Tú borras Él borra Ellos borran</vt:lpstr>
      <vt:lpstr>Yo borro Tú borras Él borra Nosotros borramos</vt:lpstr>
      <vt:lpstr>Yo borro Tú borras Nosotros borramos Ellos borran</vt:lpstr>
      <vt:lpstr>Tú borras Él borra Nosotros borramos Ellos borran</vt:lpstr>
      <vt:lpstr>Yo borro Él borra Nosotros borramos Ellos borran</vt:lpstr>
      <vt:lpstr> Tú borras Él borra Yo borro  Ellos borran</vt:lpstr>
      <vt:lpstr>Tú borras Él borra Nosotros borramos  Yo borro</vt:lpstr>
      <vt:lpstr>Ellos borran  Tú borras Nosotros borramos  Yo borro </vt:lpstr>
      <vt:lpstr>Nosotros borramos  Tú borras Él borra Ellos borran</vt:lpstr>
      <vt:lpstr>Nosotros borramos   Ellos borran  Él borra  Yo borro </vt:lpstr>
      <vt:lpstr>Yo dibujo Tú dibujas Ellos dibujan Nosotros dibujamos</vt:lpstr>
      <vt:lpstr>Yo dibujo Tú dibujas Él dibuja Ellos dibujan</vt:lpstr>
      <vt:lpstr>Tú dibujas Él dibuja Ellos dibujan Nosotros dibujamos</vt:lpstr>
      <vt:lpstr>Yo dibujo Él dibuja Ellos dibujan Nosotros dibujamos</vt:lpstr>
      <vt:lpstr>Yo dibujo Tú dibujas Él dibuja Nosotros dibujamos</vt:lpstr>
      <vt:lpstr>Tú dibujas Ellos dibujan Nosotros dibujamos  Yo dibujo</vt:lpstr>
      <vt:lpstr>Ellos dibujan Yo dibujo Tú dibujas Él dibuja</vt:lpstr>
      <vt:lpstr>Tú dibujas Ellos dibujan Nosotros dibujamos  Él dibuja</vt:lpstr>
      <vt:lpstr>Ellos dibujan  Yo dibujo Él dibuja Nosotros dibujamos</vt:lpstr>
      <vt:lpstr>Tú dibujas Él dibuja Nosotros dibujamos  Yo dibujo</vt:lpstr>
      <vt:lpstr>Yo como Tú comes  Él come Ellos comen</vt:lpstr>
      <vt:lpstr>Tú comes  Él come Ellos comen Nosotros comemos</vt:lpstr>
      <vt:lpstr>Yo como Tú comes  Ellos comen Nosotros comemos</vt:lpstr>
      <vt:lpstr>Yo como Tú comes  Él come Nosotros comemos</vt:lpstr>
      <vt:lpstr>Yo como  Él come Ellos comen Nosotros comemos</vt:lpstr>
      <vt:lpstr>Tú comes  Él come  Yo como  Ellos comen</vt:lpstr>
      <vt:lpstr> Él come Ellos comen  Tú comes  Nosotros comemos</vt:lpstr>
      <vt:lpstr>Tú comes  Ellos comen Nosotros comemos  Yo como</vt:lpstr>
      <vt:lpstr>Nosotros comemos Yo como Tú comes  Él come</vt:lpstr>
      <vt:lpstr>Yo como  Él come Ellos comen Nosotros comemos</vt:lpstr>
      <vt:lpstr>Yo escribo Tú escribes  Él escribe Ellos escriben</vt:lpstr>
      <vt:lpstr>Yo escribo Tú escribes Ellos escriben Nosotros escribimos</vt:lpstr>
      <vt:lpstr>Yo escribo  Él escribe Ellos escriben Nosotros escribimos</vt:lpstr>
      <vt:lpstr>Yo escribo Tú escribes  Él escribe Nosotros escribimos</vt:lpstr>
      <vt:lpstr>Tú escribes  Él escribe Ellos escriben Nosotros escribimos</vt:lpstr>
      <vt:lpstr>Tú escribes  Él escribe Yo escribo Ellos escriben</vt:lpstr>
      <vt:lpstr>Ellos escriben  Yo escribo Tú escribes Nosotros escribimos</vt:lpstr>
      <vt:lpstr>Nosotros escribimos  Yo escribo  Él escribe Ellos escriben</vt:lpstr>
      <vt:lpstr>Tú escribes  Yo escribo  Él escribe Nosotros escribimos</vt:lpstr>
      <vt:lpstr>Ellos escriben   Él escribe  Tú escribes  Nosotros escribimos</vt:lpstr>
    </vt:vector>
  </TitlesOfParts>
  <Company>DCSS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pájaros viven en el árbol.</dc:title>
  <dc:creator>joe pennington</dc:creator>
  <cp:lastModifiedBy>joe pennington</cp:lastModifiedBy>
  <cp:revision>29</cp:revision>
  <dcterms:created xsi:type="dcterms:W3CDTF">2010-10-18T16:37:25Z</dcterms:created>
  <dcterms:modified xsi:type="dcterms:W3CDTF">2010-12-02T21:30:45Z</dcterms:modified>
</cp:coreProperties>
</file>